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  <p:sldMasterId id="2147483867" r:id="rId2"/>
  </p:sldMasterIdLst>
  <p:notesMasterIdLst>
    <p:notesMasterId r:id="rId51"/>
  </p:notesMasterIdLst>
  <p:handoutMasterIdLst>
    <p:handoutMasterId r:id="rId52"/>
  </p:handoutMasterIdLst>
  <p:sldIdLst>
    <p:sldId id="495" r:id="rId3"/>
    <p:sldId id="609" r:id="rId4"/>
    <p:sldId id="586" r:id="rId5"/>
    <p:sldId id="492" r:id="rId6"/>
    <p:sldId id="643" r:id="rId7"/>
    <p:sldId id="668" r:id="rId8"/>
    <p:sldId id="646" r:id="rId9"/>
    <p:sldId id="644" r:id="rId10"/>
    <p:sldId id="645" r:id="rId11"/>
    <p:sldId id="658" r:id="rId12"/>
    <p:sldId id="647" r:id="rId13"/>
    <p:sldId id="650" r:id="rId14"/>
    <p:sldId id="657" r:id="rId15"/>
    <p:sldId id="665" r:id="rId16"/>
    <p:sldId id="667" r:id="rId17"/>
    <p:sldId id="659" r:id="rId18"/>
    <p:sldId id="660" r:id="rId19"/>
    <p:sldId id="663" r:id="rId20"/>
    <p:sldId id="664" r:id="rId21"/>
    <p:sldId id="669" r:id="rId22"/>
    <p:sldId id="671" r:id="rId23"/>
    <p:sldId id="688" r:id="rId24"/>
    <p:sldId id="670" r:id="rId25"/>
    <p:sldId id="654" r:id="rId26"/>
    <p:sldId id="661" r:id="rId27"/>
    <p:sldId id="672" r:id="rId28"/>
    <p:sldId id="674" r:id="rId29"/>
    <p:sldId id="675" r:id="rId30"/>
    <p:sldId id="676" r:id="rId31"/>
    <p:sldId id="677" r:id="rId32"/>
    <p:sldId id="678" r:id="rId33"/>
    <p:sldId id="679" r:id="rId34"/>
    <p:sldId id="662" r:id="rId35"/>
    <p:sldId id="680" r:id="rId36"/>
    <p:sldId id="683" r:id="rId37"/>
    <p:sldId id="681" r:id="rId38"/>
    <p:sldId id="684" r:id="rId39"/>
    <p:sldId id="685" r:id="rId40"/>
    <p:sldId id="682" r:id="rId41"/>
    <p:sldId id="686" r:id="rId42"/>
    <p:sldId id="651" r:id="rId43"/>
    <p:sldId id="652" r:id="rId44"/>
    <p:sldId id="649" r:id="rId45"/>
    <p:sldId id="648" r:id="rId46"/>
    <p:sldId id="666" r:id="rId47"/>
    <p:sldId id="687" r:id="rId48"/>
    <p:sldId id="639" r:id="rId49"/>
    <p:sldId id="642" r:id="rId50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1A92A8-A343-47DF-B009-256CD3BF9EF0}">
          <p14:sldIdLst>
            <p14:sldId id="495"/>
            <p14:sldId id="609"/>
            <p14:sldId id="586"/>
          </p14:sldIdLst>
        </p14:section>
        <p14:section name="Project overview" id="{0BA57010-EE6D-4AEE-90F3-80B748DAE822}">
          <p14:sldIdLst>
            <p14:sldId id="492"/>
            <p14:sldId id="643"/>
            <p14:sldId id="668"/>
            <p14:sldId id="646"/>
            <p14:sldId id="644"/>
            <p14:sldId id="645"/>
            <p14:sldId id="658"/>
          </p14:sldIdLst>
        </p14:section>
        <p14:section name="What did we do" id="{A2C10152-5EBB-4349-8E8B-3252F912A623}">
          <p14:sldIdLst>
            <p14:sldId id="647"/>
            <p14:sldId id="650"/>
            <p14:sldId id="657"/>
            <p14:sldId id="665"/>
            <p14:sldId id="667"/>
            <p14:sldId id="659"/>
            <p14:sldId id="660"/>
            <p14:sldId id="663"/>
            <p14:sldId id="664"/>
            <p14:sldId id="669"/>
            <p14:sldId id="671"/>
            <p14:sldId id="688"/>
            <p14:sldId id="670"/>
            <p14:sldId id="654"/>
            <p14:sldId id="661"/>
            <p14:sldId id="672"/>
            <p14:sldId id="674"/>
            <p14:sldId id="675"/>
            <p14:sldId id="676"/>
            <p14:sldId id="677"/>
            <p14:sldId id="678"/>
            <p14:sldId id="679"/>
            <p14:sldId id="662"/>
            <p14:sldId id="680"/>
            <p14:sldId id="683"/>
            <p14:sldId id="681"/>
            <p14:sldId id="684"/>
            <p14:sldId id="685"/>
            <p14:sldId id="682"/>
            <p14:sldId id="686"/>
          </p14:sldIdLst>
        </p14:section>
        <p14:section name="Lessons learned" id="{36004837-0170-445A-9488-1A4C6AC70519}">
          <p14:sldIdLst>
            <p14:sldId id="651"/>
            <p14:sldId id="652"/>
            <p14:sldId id="649"/>
            <p14:sldId id="648"/>
            <p14:sldId id="666"/>
            <p14:sldId id="687"/>
            <p14:sldId id="639"/>
            <p14:sldId id="6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68"/>
    <a:srgbClr val="00ADEF"/>
    <a:srgbClr val="DA612E"/>
    <a:srgbClr val="FFFFFF"/>
    <a:srgbClr val="8F9190"/>
    <a:srgbClr val="000000"/>
    <a:srgbClr val="5A2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96224" autoAdjust="0"/>
  </p:normalViewPr>
  <p:slideViewPr>
    <p:cSldViewPr snapToGrid="0">
      <p:cViewPr varScale="1">
        <p:scale>
          <a:sx n="82" d="100"/>
          <a:sy n="82" d="100"/>
        </p:scale>
        <p:origin x="131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B5C95F-3330-43E4-86FC-4E91CDD796F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EA7FD7-0FAB-4F6D-9EE8-38BD381D0F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overview.</a:t>
          </a:r>
        </a:p>
      </dgm:t>
    </dgm:pt>
    <dgm:pt modelId="{7B0562FE-46F4-4F96-B601-5708E0E37D8C}" type="parTrans" cxnId="{3C078577-7D29-47F0-9AB6-F1CF88BB4459}">
      <dgm:prSet/>
      <dgm:spPr/>
      <dgm:t>
        <a:bodyPr/>
        <a:lstStyle/>
        <a:p>
          <a:endParaRPr lang="en-US"/>
        </a:p>
      </dgm:t>
    </dgm:pt>
    <dgm:pt modelId="{F7FDB654-D662-4D12-898E-6EEF7C66D4C1}" type="sibTrans" cxnId="{3C078577-7D29-47F0-9AB6-F1CF88BB4459}">
      <dgm:prSet/>
      <dgm:spPr/>
      <dgm:t>
        <a:bodyPr/>
        <a:lstStyle/>
        <a:p>
          <a:endParaRPr lang="en-US"/>
        </a:p>
      </dgm:t>
    </dgm:pt>
    <dgm:pt modelId="{4EF5E93E-D017-471C-8EEE-D6B4828560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did we do?</a:t>
          </a:r>
        </a:p>
      </dgm:t>
    </dgm:pt>
    <dgm:pt modelId="{E898E139-FBF5-4866-9B4D-B419D8E5EE04}" type="parTrans" cxnId="{363400D6-C67D-4F64-90E6-F557F87FB5E7}">
      <dgm:prSet/>
      <dgm:spPr/>
      <dgm:t>
        <a:bodyPr/>
        <a:lstStyle/>
        <a:p>
          <a:endParaRPr lang="en-US"/>
        </a:p>
      </dgm:t>
    </dgm:pt>
    <dgm:pt modelId="{135753A2-E91B-4583-890F-BC6CC0CB3113}" type="sibTrans" cxnId="{363400D6-C67D-4F64-90E6-F557F87FB5E7}">
      <dgm:prSet/>
      <dgm:spPr/>
      <dgm:t>
        <a:bodyPr/>
        <a:lstStyle/>
        <a:p>
          <a:endParaRPr lang="en-US"/>
        </a:p>
      </dgm:t>
    </dgm:pt>
    <dgm:pt modelId="{6ECD40E7-B106-491D-B648-000697818F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Tool overview.</a:t>
          </a:r>
        </a:p>
      </dgm:t>
    </dgm:pt>
    <dgm:pt modelId="{5041CFAB-7E04-4F66-88EA-5BC10C25B930}" type="parTrans" cxnId="{6398AF08-5243-4A86-B8C8-7C57013DF9AF}">
      <dgm:prSet/>
      <dgm:spPr/>
      <dgm:t>
        <a:bodyPr/>
        <a:lstStyle/>
        <a:p>
          <a:endParaRPr lang="en-US"/>
        </a:p>
      </dgm:t>
    </dgm:pt>
    <dgm:pt modelId="{146129ED-6F89-4215-8FB9-9F3FF239B72F}" type="sibTrans" cxnId="{6398AF08-5243-4A86-B8C8-7C57013DF9AF}">
      <dgm:prSet/>
      <dgm:spPr/>
      <dgm:t>
        <a:bodyPr/>
        <a:lstStyle/>
        <a:p>
          <a:endParaRPr lang="en-US"/>
        </a:p>
      </dgm:t>
    </dgm:pt>
    <dgm:pt modelId="{1E82A666-76E7-4EFF-B941-42B774FCCC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Lessons learned.</a:t>
          </a:r>
        </a:p>
      </dgm:t>
    </dgm:pt>
    <dgm:pt modelId="{39F62718-A77C-4DD6-9249-AC7FC9F50113}" type="parTrans" cxnId="{53C292DB-4FE0-4B25-903D-32A9945921A6}">
      <dgm:prSet/>
      <dgm:spPr/>
      <dgm:t>
        <a:bodyPr/>
        <a:lstStyle/>
        <a:p>
          <a:endParaRPr lang="en-US"/>
        </a:p>
      </dgm:t>
    </dgm:pt>
    <dgm:pt modelId="{8BAFC203-3996-4FAC-A8BC-85BBFC07A107}" type="sibTrans" cxnId="{53C292DB-4FE0-4B25-903D-32A9945921A6}">
      <dgm:prSet/>
      <dgm:spPr/>
      <dgm:t>
        <a:bodyPr/>
        <a:lstStyle/>
        <a:p>
          <a:endParaRPr lang="en-US"/>
        </a:p>
      </dgm:t>
    </dgm:pt>
    <dgm:pt modelId="{44FF2504-34F3-4ECC-941E-A76CBF3E51F7}" type="pres">
      <dgm:prSet presAssocID="{23B5C95F-3330-43E4-86FC-4E91CDD796FB}" presName="root" presStyleCnt="0">
        <dgm:presLayoutVars>
          <dgm:dir/>
          <dgm:resizeHandles val="exact"/>
        </dgm:presLayoutVars>
      </dgm:prSet>
      <dgm:spPr/>
    </dgm:pt>
    <dgm:pt modelId="{A6161D61-97D3-4059-BA8C-9364A7D742B0}" type="pres">
      <dgm:prSet presAssocID="{0AEA7FD7-0FAB-4F6D-9EE8-38BD381D0F56}" presName="compNode" presStyleCnt="0"/>
      <dgm:spPr/>
    </dgm:pt>
    <dgm:pt modelId="{28921D1D-03FE-4147-B4E5-3E9FD2786C58}" type="pres">
      <dgm:prSet presAssocID="{0AEA7FD7-0FAB-4F6D-9EE8-38BD381D0F56}" presName="bgRect" presStyleLbl="bgShp" presStyleIdx="0" presStyleCnt="4"/>
      <dgm:spPr/>
    </dgm:pt>
    <dgm:pt modelId="{4EC4F81D-DF80-43E4-979B-F204B3780A6A}" type="pres">
      <dgm:prSet presAssocID="{0AEA7FD7-0FAB-4F6D-9EE8-38BD381D0F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C763C4B9-3E9C-4E62-867D-208703A3FAA0}" type="pres">
      <dgm:prSet presAssocID="{0AEA7FD7-0FAB-4F6D-9EE8-38BD381D0F56}" presName="spaceRect" presStyleCnt="0"/>
      <dgm:spPr/>
    </dgm:pt>
    <dgm:pt modelId="{1B2C0AD5-6DBD-4E1F-9F78-533270A27E67}" type="pres">
      <dgm:prSet presAssocID="{0AEA7FD7-0FAB-4F6D-9EE8-38BD381D0F56}" presName="parTx" presStyleLbl="revTx" presStyleIdx="0" presStyleCnt="4">
        <dgm:presLayoutVars>
          <dgm:chMax val="0"/>
          <dgm:chPref val="0"/>
        </dgm:presLayoutVars>
      </dgm:prSet>
      <dgm:spPr/>
    </dgm:pt>
    <dgm:pt modelId="{6314A460-5481-42DE-840F-A8C9C8FB6ECA}" type="pres">
      <dgm:prSet presAssocID="{F7FDB654-D662-4D12-898E-6EEF7C66D4C1}" presName="sibTrans" presStyleCnt="0"/>
      <dgm:spPr/>
    </dgm:pt>
    <dgm:pt modelId="{6B354E27-5A34-4918-A92F-3B6A031E6863}" type="pres">
      <dgm:prSet presAssocID="{4EF5E93E-D017-471C-8EEE-D6B4828560F8}" presName="compNode" presStyleCnt="0"/>
      <dgm:spPr/>
    </dgm:pt>
    <dgm:pt modelId="{E3CEB78E-24FB-4303-A76B-4E6E37720EB0}" type="pres">
      <dgm:prSet presAssocID="{4EF5E93E-D017-471C-8EEE-D6B4828560F8}" presName="bgRect" presStyleLbl="bgShp" presStyleIdx="1" presStyleCnt="4"/>
      <dgm:spPr/>
    </dgm:pt>
    <dgm:pt modelId="{18BD2282-7C5D-45EE-BA7E-972EE7E03F6B}" type="pres">
      <dgm:prSet presAssocID="{4EF5E93E-D017-471C-8EEE-D6B4828560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EC6CEAAF-85CE-493E-9B39-840F8476F7C2}" type="pres">
      <dgm:prSet presAssocID="{4EF5E93E-D017-471C-8EEE-D6B4828560F8}" presName="spaceRect" presStyleCnt="0"/>
      <dgm:spPr/>
    </dgm:pt>
    <dgm:pt modelId="{A756B3BB-57E4-40E6-AF56-64479EE70578}" type="pres">
      <dgm:prSet presAssocID="{4EF5E93E-D017-471C-8EEE-D6B4828560F8}" presName="parTx" presStyleLbl="revTx" presStyleIdx="1" presStyleCnt="4">
        <dgm:presLayoutVars>
          <dgm:chMax val="0"/>
          <dgm:chPref val="0"/>
        </dgm:presLayoutVars>
      </dgm:prSet>
      <dgm:spPr/>
    </dgm:pt>
    <dgm:pt modelId="{7ED0DEF3-F111-4E3C-8919-E497B1CE4F47}" type="pres">
      <dgm:prSet presAssocID="{135753A2-E91B-4583-890F-BC6CC0CB3113}" presName="sibTrans" presStyleCnt="0"/>
      <dgm:spPr/>
    </dgm:pt>
    <dgm:pt modelId="{A7F43158-53BF-4B0A-B0A0-76DDB783EBB0}" type="pres">
      <dgm:prSet presAssocID="{6ECD40E7-B106-491D-B648-000697818F24}" presName="compNode" presStyleCnt="0"/>
      <dgm:spPr/>
    </dgm:pt>
    <dgm:pt modelId="{CB199C5A-0307-4661-9123-64C08C7E9B78}" type="pres">
      <dgm:prSet presAssocID="{6ECD40E7-B106-491D-B648-000697818F24}" presName="bgRect" presStyleLbl="bgShp" presStyleIdx="2" presStyleCnt="4"/>
      <dgm:spPr/>
    </dgm:pt>
    <dgm:pt modelId="{4BAC36BC-D323-4FF3-B310-29221ADA146B}" type="pres">
      <dgm:prSet presAssocID="{6ECD40E7-B106-491D-B648-000697818F24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F772E24-1E01-4330-AFD7-F81B894FF244}" type="pres">
      <dgm:prSet presAssocID="{6ECD40E7-B106-491D-B648-000697818F24}" presName="spaceRect" presStyleCnt="0"/>
      <dgm:spPr/>
    </dgm:pt>
    <dgm:pt modelId="{89061F99-FE66-4799-A5F0-1DB6EF4370F1}" type="pres">
      <dgm:prSet presAssocID="{6ECD40E7-B106-491D-B648-000697818F24}" presName="parTx" presStyleLbl="revTx" presStyleIdx="2" presStyleCnt="4">
        <dgm:presLayoutVars>
          <dgm:chMax val="0"/>
          <dgm:chPref val="0"/>
        </dgm:presLayoutVars>
      </dgm:prSet>
      <dgm:spPr/>
    </dgm:pt>
    <dgm:pt modelId="{C203FBB4-94D0-4959-815C-574DE7C56C31}" type="pres">
      <dgm:prSet presAssocID="{146129ED-6F89-4215-8FB9-9F3FF239B72F}" presName="sibTrans" presStyleCnt="0"/>
      <dgm:spPr/>
    </dgm:pt>
    <dgm:pt modelId="{440EA2C0-3C48-44DA-BAD5-78839A8D121A}" type="pres">
      <dgm:prSet presAssocID="{1E82A666-76E7-4EFF-B941-42B774FCCCFA}" presName="compNode" presStyleCnt="0"/>
      <dgm:spPr/>
    </dgm:pt>
    <dgm:pt modelId="{B23620F4-B9D6-49FF-8713-C06628E64D91}" type="pres">
      <dgm:prSet presAssocID="{1E82A666-76E7-4EFF-B941-42B774FCCCFA}" presName="bgRect" presStyleLbl="bgShp" presStyleIdx="3" presStyleCnt="4"/>
      <dgm:spPr/>
    </dgm:pt>
    <dgm:pt modelId="{A1A42336-0B2E-41D0-93B4-A3ADF09ED2E8}" type="pres">
      <dgm:prSet presAssocID="{1E82A666-76E7-4EFF-B941-42B774FCCCFA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7349777-5763-497C-8583-9CD3CFC7D47A}" type="pres">
      <dgm:prSet presAssocID="{1E82A666-76E7-4EFF-B941-42B774FCCCFA}" presName="spaceRect" presStyleCnt="0"/>
      <dgm:spPr/>
    </dgm:pt>
    <dgm:pt modelId="{32BB3A93-DFDB-4511-B412-09E90DB7FE48}" type="pres">
      <dgm:prSet presAssocID="{1E82A666-76E7-4EFF-B941-42B774FCCCF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398AF08-5243-4A86-B8C8-7C57013DF9AF}" srcId="{23B5C95F-3330-43E4-86FC-4E91CDD796FB}" destId="{6ECD40E7-B106-491D-B648-000697818F24}" srcOrd="2" destOrd="0" parTransId="{5041CFAB-7E04-4F66-88EA-5BC10C25B930}" sibTransId="{146129ED-6F89-4215-8FB9-9F3FF239B72F}"/>
    <dgm:cxn modelId="{802C1A18-94BD-4608-97D5-DB3D68F6CDE0}" type="presOf" srcId="{4EF5E93E-D017-471C-8EEE-D6B4828560F8}" destId="{A756B3BB-57E4-40E6-AF56-64479EE70578}" srcOrd="0" destOrd="0" presId="urn:microsoft.com/office/officeart/2018/2/layout/IconVerticalSolidList"/>
    <dgm:cxn modelId="{717A671D-CB95-4D73-999C-67BAA2090706}" type="presOf" srcId="{23B5C95F-3330-43E4-86FC-4E91CDD796FB}" destId="{44FF2504-34F3-4ECC-941E-A76CBF3E51F7}" srcOrd="0" destOrd="0" presId="urn:microsoft.com/office/officeart/2018/2/layout/IconVerticalSolidList"/>
    <dgm:cxn modelId="{74BB2465-7A95-4EE0-AB61-DC6B6C9441B1}" type="presOf" srcId="{6ECD40E7-B106-491D-B648-000697818F24}" destId="{89061F99-FE66-4799-A5F0-1DB6EF4370F1}" srcOrd="0" destOrd="0" presId="urn:microsoft.com/office/officeart/2018/2/layout/IconVerticalSolidList"/>
    <dgm:cxn modelId="{3C078577-7D29-47F0-9AB6-F1CF88BB4459}" srcId="{23B5C95F-3330-43E4-86FC-4E91CDD796FB}" destId="{0AEA7FD7-0FAB-4F6D-9EE8-38BD381D0F56}" srcOrd="0" destOrd="0" parTransId="{7B0562FE-46F4-4F96-B601-5708E0E37D8C}" sibTransId="{F7FDB654-D662-4D12-898E-6EEF7C66D4C1}"/>
    <dgm:cxn modelId="{ED04A6C6-B67D-4AA8-8472-76C5FB928403}" type="presOf" srcId="{1E82A666-76E7-4EFF-B941-42B774FCCCFA}" destId="{32BB3A93-DFDB-4511-B412-09E90DB7FE48}" srcOrd="0" destOrd="0" presId="urn:microsoft.com/office/officeart/2018/2/layout/IconVerticalSolidList"/>
    <dgm:cxn modelId="{363400D6-C67D-4F64-90E6-F557F87FB5E7}" srcId="{23B5C95F-3330-43E4-86FC-4E91CDD796FB}" destId="{4EF5E93E-D017-471C-8EEE-D6B4828560F8}" srcOrd="1" destOrd="0" parTransId="{E898E139-FBF5-4866-9B4D-B419D8E5EE04}" sibTransId="{135753A2-E91B-4583-890F-BC6CC0CB3113}"/>
    <dgm:cxn modelId="{53C292DB-4FE0-4B25-903D-32A9945921A6}" srcId="{23B5C95F-3330-43E4-86FC-4E91CDD796FB}" destId="{1E82A666-76E7-4EFF-B941-42B774FCCCFA}" srcOrd="3" destOrd="0" parTransId="{39F62718-A77C-4DD6-9249-AC7FC9F50113}" sibTransId="{8BAFC203-3996-4FAC-A8BC-85BBFC07A107}"/>
    <dgm:cxn modelId="{FED585E2-8E10-4FF4-8179-14F67F4158A9}" type="presOf" srcId="{0AEA7FD7-0FAB-4F6D-9EE8-38BD381D0F56}" destId="{1B2C0AD5-6DBD-4E1F-9F78-533270A27E67}" srcOrd="0" destOrd="0" presId="urn:microsoft.com/office/officeart/2018/2/layout/IconVerticalSolidList"/>
    <dgm:cxn modelId="{5295D127-2326-4158-AE13-D518568166A6}" type="presParOf" srcId="{44FF2504-34F3-4ECC-941E-A76CBF3E51F7}" destId="{A6161D61-97D3-4059-BA8C-9364A7D742B0}" srcOrd="0" destOrd="0" presId="urn:microsoft.com/office/officeart/2018/2/layout/IconVerticalSolidList"/>
    <dgm:cxn modelId="{A246FC01-009C-4DE9-969B-C8E4DA54C43F}" type="presParOf" srcId="{A6161D61-97D3-4059-BA8C-9364A7D742B0}" destId="{28921D1D-03FE-4147-B4E5-3E9FD2786C58}" srcOrd="0" destOrd="0" presId="urn:microsoft.com/office/officeart/2018/2/layout/IconVerticalSolidList"/>
    <dgm:cxn modelId="{46B151EE-D983-40C8-B11B-606FEA5A0143}" type="presParOf" srcId="{A6161D61-97D3-4059-BA8C-9364A7D742B0}" destId="{4EC4F81D-DF80-43E4-979B-F204B3780A6A}" srcOrd="1" destOrd="0" presId="urn:microsoft.com/office/officeart/2018/2/layout/IconVerticalSolidList"/>
    <dgm:cxn modelId="{953B6704-03FF-4C14-9626-5E6FB98EF459}" type="presParOf" srcId="{A6161D61-97D3-4059-BA8C-9364A7D742B0}" destId="{C763C4B9-3E9C-4E62-867D-208703A3FAA0}" srcOrd="2" destOrd="0" presId="urn:microsoft.com/office/officeart/2018/2/layout/IconVerticalSolidList"/>
    <dgm:cxn modelId="{7CEE0ACD-43C4-46BF-8F34-D1B0574E938D}" type="presParOf" srcId="{A6161D61-97D3-4059-BA8C-9364A7D742B0}" destId="{1B2C0AD5-6DBD-4E1F-9F78-533270A27E67}" srcOrd="3" destOrd="0" presId="urn:microsoft.com/office/officeart/2018/2/layout/IconVerticalSolidList"/>
    <dgm:cxn modelId="{770F653F-51EF-4092-8057-F36E925F7612}" type="presParOf" srcId="{44FF2504-34F3-4ECC-941E-A76CBF3E51F7}" destId="{6314A460-5481-42DE-840F-A8C9C8FB6ECA}" srcOrd="1" destOrd="0" presId="urn:microsoft.com/office/officeart/2018/2/layout/IconVerticalSolidList"/>
    <dgm:cxn modelId="{BEC4048B-41D3-44E1-90FD-B3192A234CF4}" type="presParOf" srcId="{44FF2504-34F3-4ECC-941E-A76CBF3E51F7}" destId="{6B354E27-5A34-4918-A92F-3B6A031E6863}" srcOrd="2" destOrd="0" presId="urn:microsoft.com/office/officeart/2018/2/layout/IconVerticalSolidList"/>
    <dgm:cxn modelId="{C04E9C5D-45A4-49B3-9596-864E1EEE0EDF}" type="presParOf" srcId="{6B354E27-5A34-4918-A92F-3B6A031E6863}" destId="{E3CEB78E-24FB-4303-A76B-4E6E37720EB0}" srcOrd="0" destOrd="0" presId="urn:microsoft.com/office/officeart/2018/2/layout/IconVerticalSolidList"/>
    <dgm:cxn modelId="{FCE5D5E7-FD42-42EE-954A-D130E393AAA0}" type="presParOf" srcId="{6B354E27-5A34-4918-A92F-3B6A031E6863}" destId="{18BD2282-7C5D-45EE-BA7E-972EE7E03F6B}" srcOrd="1" destOrd="0" presId="urn:microsoft.com/office/officeart/2018/2/layout/IconVerticalSolidList"/>
    <dgm:cxn modelId="{33B34285-3395-47F5-B40A-339F8886A843}" type="presParOf" srcId="{6B354E27-5A34-4918-A92F-3B6A031E6863}" destId="{EC6CEAAF-85CE-493E-9B39-840F8476F7C2}" srcOrd="2" destOrd="0" presId="urn:microsoft.com/office/officeart/2018/2/layout/IconVerticalSolidList"/>
    <dgm:cxn modelId="{441FB317-D82F-43E1-AFE3-7D8D202C1482}" type="presParOf" srcId="{6B354E27-5A34-4918-A92F-3B6A031E6863}" destId="{A756B3BB-57E4-40E6-AF56-64479EE70578}" srcOrd="3" destOrd="0" presId="urn:microsoft.com/office/officeart/2018/2/layout/IconVerticalSolidList"/>
    <dgm:cxn modelId="{DFDF9A4F-8642-442D-A896-B1EDF89B1DBE}" type="presParOf" srcId="{44FF2504-34F3-4ECC-941E-A76CBF3E51F7}" destId="{7ED0DEF3-F111-4E3C-8919-E497B1CE4F47}" srcOrd="3" destOrd="0" presId="urn:microsoft.com/office/officeart/2018/2/layout/IconVerticalSolidList"/>
    <dgm:cxn modelId="{A08B8218-1547-4878-BE41-272A51988FC4}" type="presParOf" srcId="{44FF2504-34F3-4ECC-941E-A76CBF3E51F7}" destId="{A7F43158-53BF-4B0A-B0A0-76DDB783EBB0}" srcOrd="4" destOrd="0" presId="urn:microsoft.com/office/officeart/2018/2/layout/IconVerticalSolidList"/>
    <dgm:cxn modelId="{1F98F848-F5CC-4382-93BD-1C9238C9FDCB}" type="presParOf" srcId="{A7F43158-53BF-4B0A-B0A0-76DDB783EBB0}" destId="{CB199C5A-0307-4661-9123-64C08C7E9B78}" srcOrd="0" destOrd="0" presId="urn:microsoft.com/office/officeart/2018/2/layout/IconVerticalSolidList"/>
    <dgm:cxn modelId="{06DCA7FC-7022-46B5-9EC9-89E0503BD755}" type="presParOf" srcId="{A7F43158-53BF-4B0A-B0A0-76DDB783EBB0}" destId="{4BAC36BC-D323-4FF3-B310-29221ADA146B}" srcOrd="1" destOrd="0" presId="urn:microsoft.com/office/officeart/2018/2/layout/IconVerticalSolidList"/>
    <dgm:cxn modelId="{48C86A8E-5C4C-4B7C-B952-6ECD2ED09269}" type="presParOf" srcId="{A7F43158-53BF-4B0A-B0A0-76DDB783EBB0}" destId="{0F772E24-1E01-4330-AFD7-F81B894FF244}" srcOrd="2" destOrd="0" presId="urn:microsoft.com/office/officeart/2018/2/layout/IconVerticalSolidList"/>
    <dgm:cxn modelId="{F5DC8142-2C08-4B66-AC1A-1B1995FBF950}" type="presParOf" srcId="{A7F43158-53BF-4B0A-B0A0-76DDB783EBB0}" destId="{89061F99-FE66-4799-A5F0-1DB6EF4370F1}" srcOrd="3" destOrd="0" presId="urn:microsoft.com/office/officeart/2018/2/layout/IconVerticalSolidList"/>
    <dgm:cxn modelId="{DFA57C03-FBD7-456D-B9C3-86507DB9767E}" type="presParOf" srcId="{44FF2504-34F3-4ECC-941E-A76CBF3E51F7}" destId="{C203FBB4-94D0-4959-815C-574DE7C56C31}" srcOrd="5" destOrd="0" presId="urn:microsoft.com/office/officeart/2018/2/layout/IconVerticalSolidList"/>
    <dgm:cxn modelId="{4E1F8F30-F60B-4A71-98BD-C77B07B9D2ED}" type="presParOf" srcId="{44FF2504-34F3-4ECC-941E-A76CBF3E51F7}" destId="{440EA2C0-3C48-44DA-BAD5-78839A8D121A}" srcOrd="6" destOrd="0" presId="urn:microsoft.com/office/officeart/2018/2/layout/IconVerticalSolidList"/>
    <dgm:cxn modelId="{4A124DBC-1F45-4AA4-B5A9-F0C4270406B0}" type="presParOf" srcId="{440EA2C0-3C48-44DA-BAD5-78839A8D121A}" destId="{B23620F4-B9D6-49FF-8713-C06628E64D91}" srcOrd="0" destOrd="0" presId="urn:microsoft.com/office/officeart/2018/2/layout/IconVerticalSolidList"/>
    <dgm:cxn modelId="{FF5AFE0F-D979-4D8A-982F-C55A44876C2B}" type="presParOf" srcId="{440EA2C0-3C48-44DA-BAD5-78839A8D121A}" destId="{A1A42336-0B2E-41D0-93B4-A3ADF09ED2E8}" srcOrd="1" destOrd="0" presId="urn:microsoft.com/office/officeart/2018/2/layout/IconVerticalSolidList"/>
    <dgm:cxn modelId="{9FA94AB2-82F4-4564-96C8-2675854401F0}" type="presParOf" srcId="{440EA2C0-3C48-44DA-BAD5-78839A8D121A}" destId="{97349777-5763-497C-8583-9CD3CFC7D47A}" srcOrd="2" destOrd="0" presId="urn:microsoft.com/office/officeart/2018/2/layout/IconVerticalSolidList"/>
    <dgm:cxn modelId="{4F006515-D7E1-4E16-8AE7-B703ACEFD863}" type="presParOf" srcId="{440EA2C0-3C48-44DA-BAD5-78839A8D121A}" destId="{32BB3A93-DFDB-4511-B412-09E90DB7FE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230FA6F-A765-4C0D-99AC-9901F95A78B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33E81-9F63-4F7C-9518-296E95140E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success?</a:t>
          </a:r>
        </a:p>
      </dgm:t>
    </dgm:pt>
    <dgm:pt modelId="{22D5BFCE-D6B6-4C0E-B517-B7DF6E4F4B44}" type="parTrans" cxnId="{22D2B05E-439B-4554-A49C-499FE5BF6ECE}">
      <dgm:prSet/>
      <dgm:spPr/>
      <dgm:t>
        <a:bodyPr/>
        <a:lstStyle/>
        <a:p>
          <a:endParaRPr lang="en-US"/>
        </a:p>
      </dgm:t>
    </dgm:pt>
    <dgm:pt modelId="{C1BA8931-3AE4-4DF3-866E-61A859D49ECF}" type="sibTrans" cxnId="{22D2B05E-439B-4554-A49C-499FE5BF6ECE}">
      <dgm:prSet/>
      <dgm:spPr/>
      <dgm:t>
        <a:bodyPr/>
        <a:lstStyle/>
        <a:p>
          <a:endParaRPr lang="en-US"/>
        </a:p>
      </dgm:t>
    </dgm:pt>
    <dgm:pt modelId="{36F7CC83-AD8A-491C-AFBC-6155572A20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“Reduce energy consumption by 5%”.</a:t>
          </a:r>
        </a:p>
      </dgm:t>
    </dgm:pt>
    <dgm:pt modelId="{E5822E58-18BA-4E7B-AE9F-28F0BF2BBD5F}" type="parTrans" cxnId="{B7CE86CB-D127-4782-976A-9B1B77D5065F}">
      <dgm:prSet/>
      <dgm:spPr/>
      <dgm:t>
        <a:bodyPr/>
        <a:lstStyle/>
        <a:p>
          <a:endParaRPr lang="en-US"/>
        </a:p>
      </dgm:t>
    </dgm:pt>
    <dgm:pt modelId="{14F8361B-BC8D-4514-A1FF-C5AAB25A88A3}" type="sibTrans" cxnId="{B7CE86CB-D127-4782-976A-9B1B77D5065F}">
      <dgm:prSet/>
      <dgm:spPr/>
      <dgm:t>
        <a:bodyPr/>
        <a:lstStyle/>
        <a:p>
          <a:endParaRPr lang="en-US"/>
        </a:p>
      </dgm:t>
    </dgm:pt>
    <dgm:pt modelId="{B53ADC76-338A-4D01-9F0F-1B2901A763CA}" type="pres">
      <dgm:prSet presAssocID="{D230FA6F-A765-4C0D-99AC-9901F95A78BA}" presName="root" presStyleCnt="0">
        <dgm:presLayoutVars>
          <dgm:dir/>
          <dgm:resizeHandles val="exact"/>
        </dgm:presLayoutVars>
      </dgm:prSet>
      <dgm:spPr/>
    </dgm:pt>
    <dgm:pt modelId="{5D22B296-C7FD-4C8A-8984-D8F741B55392}" type="pres">
      <dgm:prSet presAssocID="{95E33E81-9F63-4F7C-9518-296E95140E80}" presName="compNode" presStyleCnt="0"/>
      <dgm:spPr/>
    </dgm:pt>
    <dgm:pt modelId="{DA5B80E9-A1C9-4214-B71F-155A9AA59F91}" type="pres">
      <dgm:prSet presAssocID="{95E33E81-9F63-4F7C-9518-296E95140E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piration with solid fill"/>
        </a:ext>
      </dgm:extLst>
    </dgm:pt>
    <dgm:pt modelId="{49A14571-91CA-483B-8337-726F88AFA129}" type="pres">
      <dgm:prSet presAssocID="{95E33E81-9F63-4F7C-9518-296E95140E80}" presName="spaceRect" presStyleCnt="0"/>
      <dgm:spPr/>
    </dgm:pt>
    <dgm:pt modelId="{224C9480-9711-4071-8A00-2DB4FB06754C}" type="pres">
      <dgm:prSet presAssocID="{95E33E81-9F63-4F7C-9518-296E95140E80}" presName="textRect" presStyleLbl="revTx" presStyleIdx="0" presStyleCnt="2">
        <dgm:presLayoutVars>
          <dgm:chMax val="1"/>
          <dgm:chPref val="1"/>
        </dgm:presLayoutVars>
      </dgm:prSet>
      <dgm:spPr/>
    </dgm:pt>
    <dgm:pt modelId="{B3299350-1B78-4B5A-899B-CAABD1E8F180}" type="pres">
      <dgm:prSet presAssocID="{C1BA8931-3AE4-4DF3-866E-61A859D49ECF}" presName="sibTrans" presStyleCnt="0"/>
      <dgm:spPr/>
    </dgm:pt>
    <dgm:pt modelId="{EBDECB6C-96DD-48D6-989B-F0FCB5CD2FFA}" type="pres">
      <dgm:prSet presAssocID="{36F7CC83-AD8A-491C-AFBC-6155572A2092}" presName="compNode" presStyleCnt="0"/>
      <dgm:spPr/>
    </dgm:pt>
    <dgm:pt modelId="{CDDAD54D-2EC6-42D9-B14D-6DFA498D7F74}" type="pres">
      <dgm:prSet presAssocID="{36F7CC83-AD8A-491C-AFBC-6155572A209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orescent Light Bulb with solid fill"/>
        </a:ext>
      </dgm:extLst>
    </dgm:pt>
    <dgm:pt modelId="{CAEED71D-38AC-49F8-8575-AED8B254B752}" type="pres">
      <dgm:prSet presAssocID="{36F7CC83-AD8A-491C-AFBC-6155572A2092}" presName="spaceRect" presStyleCnt="0"/>
      <dgm:spPr/>
    </dgm:pt>
    <dgm:pt modelId="{8C063820-76DA-4926-AC1D-7176D5F64FA5}" type="pres">
      <dgm:prSet presAssocID="{36F7CC83-AD8A-491C-AFBC-6155572A209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75BA31-23F9-47B3-873B-A802BDA44AA2}" type="presOf" srcId="{D230FA6F-A765-4C0D-99AC-9901F95A78BA}" destId="{B53ADC76-338A-4D01-9F0F-1B2901A763CA}" srcOrd="0" destOrd="0" presId="urn:microsoft.com/office/officeart/2018/2/layout/IconLabelList"/>
    <dgm:cxn modelId="{0110D83F-31C4-4338-9ED0-5701465A0A7F}" type="presOf" srcId="{36F7CC83-AD8A-491C-AFBC-6155572A2092}" destId="{8C063820-76DA-4926-AC1D-7176D5F64FA5}" srcOrd="0" destOrd="0" presId="urn:microsoft.com/office/officeart/2018/2/layout/IconLabelList"/>
    <dgm:cxn modelId="{22D2B05E-439B-4554-A49C-499FE5BF6ECE}" srcId="{D230FA6F-A765-4C0D-99AC-9901F95A78BA}" destId="{95E33E81-9F63-4F7C-9518-296E95140E80}" srcOrd="0" destOrd="0" parTransId="{22D5BFCE-D6B6-4C0E-B517-B7DF6E4F4B44}" sibTransId="{C1BA8931-3AE4-4DF3-866E-61A859D49ECF}"/>
    <dgm:cxn modelId="{940C3145-793F-4185-ACC2-68A634854782}" type="presOf" srcId="{95E33E81-9F63-4F7C-9518-296E95140E80}" destId="{224C9480-9711-4071-8A00-2DB4FB06754C}" srcOrd="0" destOrd="0" presId="urn:microsoft.com/office/officeart/2018/2/layout/IconLabelList"/>
    <dgm:cxn modelId="{B7CE86CB-D127-4782-976A-9B1B77D5065F}" srcId="{D230FA6F-A765-4C0D-99AC-9901F95A78BA}" destId="{36F7CC83-AD8A-491C-AFBC-6155572A2092}" srcOrd="1" destOrd="0" parTransId="{E5822E58-18BA-4E7B-AE9F-28F0BF2BBD5F}" sibTransId="{14F8361B-BC8D-4514-A1FF-C5AAB25A88A3}"/>
    <dgm:cxn modelId="{0450DED8-3979-48C8-B785-9AF47D61898A}" type="presParOf" srcId="{B53ADC76-338A-4D01-9F0F-1B2901A763CA}" destId="{5D22B296-C7FD-4C8A-8984-D8F741B55392}" srcOrd="0" destOrd="0" presId="urn:microsoft.com/office/officeart/2018/2/layout/IconLabelList"/>
    <dgm:cxn modelId="{A019DC80-8081-4816-9E78-3316EA347087}" type="presParOf" srcId="{5D22B296-C7FD-4C8A-8984-D8F741B55392}" destId="{DA5B80E9-A1C9-4214-B71F-155A9AA59F91}" srcOrd="0" destOrd="0" presId="urn:microsoft.com/office/officeart/2018/2/layout/IconLabelList"/>
    <dgm:cxn modelId="{38E60030-9443-4722-AAB2-73A1E5F84909}" type="presParOf" srcId="{5D22B296-C7FD-4C8A-8984-D8F741B55392}" destId="{49A14571-91CA-483B-8337-726F88AFA129}" srcOrd="1" destOrd="0" presId="urn:microsoft.com/office/officeart/2018/2/layout/IconLabelList"/>
    <dgm:cxn modelId="{4808D43B-BB7A-4301-871D-29EE9151846A}" type="presParOf" srcId="{5D22B296-C7FD-4C8A-8984-D8F741B55392}" destId="{224C9480-9711-4071-8A00-2DB4FB06754C}" srcOrd="2" destOrd="0" presId="urn:microsoft.com/office/officeart/2018/2/layout/IconLabelList"/>
    <dgm:cxn modelId="{B1DB4A8D-F1F9-4473-B8CB-3982718FDE3F}" type="presParOf" srcId="{B53ADC76-338A-4D01-9F0F-1B2901A763CA}" destId="{B3299350-1B78-4B5A-899B-CAABD1E8F180}" srcOrd="1" destOrd="0" presId="urn:microsoft.com/office/officeart/2018/2/layout/IconLabelList"/>
    <dgm:cxn modelId="{DBB9EA53-500D-4A99-9C7C-64957153C615}" type="presParOf" srcId="{B53ADC76-338A-4D01-9F0F-1B2901A763CA}" destId="{EBDECB6C-96DD-48D6-989B-F0FCB5CD2FFA}" srcOrd="2" destOrd="0" presId="urn:microsoft.com/office/officeart/2018/2/layout/IconLabelList"/>
    <dgm:cxn modelId="{722D6D33-BA14-4398-8E44-AD3AC1F142B1}" type="presParOf" srcId="{EBDECB6C-96DD-48D6-989B-F0FCB5CD2FFA}" destId="{CDDAD54D-2EC6-42D9-B14D-6DFA498D7F74}" srcOrd="0" destOrd="0" presId="urn:microsoft.com/office/officeart/2018/2/layout/IconLabelList"/>
    <dgm:cxn modelId="{3A0B8E8A-9AF8-4834-ADDE-D24BD70858DC}" type="presParOf" srcId="{EBDECB6C-96DD-48D6-989B-F0FCB5CD2FFA}" destId="{CAEED71D-38AC-49F8-8575-AED8B254B752}" srcOrd="1" destOrd="0" presId="urn:microsoft.com/office/officeart/2018/2/layout/IconLabelList"/>
    <dgm:cxn modelId="{FE72FA67-5B36-4F60-922C-41E2325582D7}" type="presParOf" srcId="{EBDECB6C-96DD-48D6-989B-F0FCB5CD2FFA}" destId="{8C063820-76DA-4926-AC1D-7176D5F64F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230FA6F-A765-4C0D-99AC-9901F95A78B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33E81-9F63-4F7C-9518-296E95140E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Accelerate development.</a:t>
          </a:r>
        </a:p>
      </dgm:t>
    </dgm:pt>
    <dgm:pt modelId="{22D5BFCE-D6B6-4C0E-B517-B7DF6E4F4B44}" type="parTrans" cxnId="{22D2B05E-439B-4554-A49C-499FE5BF6ECE}">
      <dgm:prSet/>
      <dgm:spPr/>
      <dgm:t>
        <a:bodyPr/>
        <a:lstStyle/>
        <a:p>
          <a:endParaRPr lang="en-US"/>
        </a:p>
      </dgm:t>
    </dgm:pt>
    <dgm:pt modelId="{C1BA8931-3AE4-4DF3-866E-61A859D49ECF}" type="sibTrans" cxnId="{22D2B05E-439B-4554-A49C-499FE5BF6ECE}">
      <dgm:prSet/>
      <dgm:spPr/>
      <dgm:t>
        <a:bodyPr/>
        <a:lstStyle/>
        <a:p>
          <a:endParaRPr lang="en-US"/>
        </a:p>
      </dgm:t>
    </dgm:pt>
    <dgm:pt modelId="{36F7CC83-AD8A-491C-AFBC-6155572A20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Faster troubleshooting.</a:t>
          </a:r>
        </a:p>
      </dgm:t>
    </dgm:pt>
    <dgm:pt modelId="{E5822E58-18BA-4E7B-AE9F-28F0BF2BBD5F}" type="parTrans" cxnId="{B7CE86CB-D127-4782-976A-9B1B77D5065F}">
      <dgm:prSet/>
      <dgm:spPr/>
      <dgm:t>
        <a:bodyPr/>
        <a:lstStyle/>
        <a:p>
          <a:endParaRPr lang="en-US"/>
        </a:p>
      </dgm:t>
    </dgm:pt>
    <dgm:pt modelId="{14F8361B-BC8D-4514-A1FF-C5AAB25A88A3}" type="sibTrans" cxnId="{B7CE86CB-D127-4782-976A-9B1B77D5065F}">
      <dgm:prSet/>
      <dgm:spPr/>
      <dgm:t>
        <a:bodyPr/>
        <a:lstStyle/>
        <a:p>
          <a:endParaRPr lang="en-US"/>
        </a:p>
      </dgm:t>
    </dgm:pt>
    <dgm:pt modelId="{B53ADC76-338A-4D01-9F0F-1B2901A763CA}" type="pres">
      <dgm:prSet presAssocID="{D230FA6F-A765-4C0D-99AC-9901F95A78BA}" presName="root" presStyleCnt="0">
        <dgm:presLayoutVars>
          <dgm:dir/>
          <dgm:resizeHandles val="exact"/>
        </dgm:presLayoutVars>
      </dgm:prSet>
      <dgm:spPr/>
    </dgm:pt>
    <dgm:pt modelId="{5D22B296-C7FD-4C8A-8984-D8F741B55392}" type="pres">
      <dgm:prSet presAssocID="{95E33E81-9F63-4F7C-9518-296E95140E80}" presName="compNode" presStyleCnt="0"/>
      <dgm:spPr/>
    </dgm:pt>
    <dgm:pt modelId="{DA5B80E9-A1C9-4214-B71F-155A9AA59F91}" type="pres">
      <dgm:prSet presAssocID="{95E33E81-9F63-4F7C-9518-296E95140E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onential Graph with solid fill"/>
        </a:ext>
      </dgm:extLst>
    </dgm:pt>
    <dgm:pt modelId="{49A14571-91CA-483B-8337-726F88AFA129}" type="pres">
      <dgm:prSet presAssocID="{95E33E81-9F63-4F7C-9518-296E95140E80}" presName="spaceRect" presStyleCnt="0"/>
      <dgm:spPr/>
    </dgm:pt>
    <dgm:pt modelId="{224C9480-9711-4071-8A00-2DB4FB06754C}" type="pres">
      <dgm:prSet presAssocID="{95E33E81-9F63-4F7C-9518-296E95140E80}" presName="textRect" presStyleLbl="revTx" presStyleIdx="0" presStyleCnt="2">
        <dgm:presLayoutVars>
          <dgm:chMax val="1"/>
          <dgm:chPref val="1"/>
        </dgm:presLayoutVars>
      </dgm:prSet>
      <dgm:spPr/>
    </dgm:pt>
    <dgm:pt modelId="{B3299350-1B78-4B5A-899B-CAABD1E8F180}" type="pres">
      <dgm:prSet presAssocID="{C1BA8931-3AE4-4DF3-866E-61A859D49ECF}" presName="sibTrans" presStyleCnt="0"/>
      <dgm:spPr/>
    </dgm:pt>
    <dgm:pt modelId="{EBDECB6C-96DD-48D6-989B-F0FCB5CD2FFA}" type="pres">
      <dgm:prSet presAssocID="{36F7CC83-AD8A-491C-AFBC-6155572A2092}" presName="compNode" presStyleCnt="0"/>
      <dgm:spPr/>
    </dgm:pt>
    <dgm:pt modelId="{CDDAD54D-2EC6-42D9-B14D-6DFA498D7F74}" type="pres">
      <dgm:prSet presAssocID="{36F7CC83-AD8A-491C-AFBC-6155572A209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st Forward with solid fill"/>
        </a:ext>
      </dgm:extLst>
    </dgm:pt>
    <dgm:pt modelId="{CAEED71D-38AC-49F8-8575-AED8B254B752}" type="pres">
      <dgm:prSet presAssocID="{36F7CC83-AD8A-491C-AFBC-6155572A2092}" presName="spaceRect" presStyleCnt="0"/>
      <dgm:spPr/>
    </dgm:pt>
    <dgm:pt modelId="{8C063820-76DA-4926-AC1D-7176D5F64FA5}" type="pres">
      <dgm:prSet presAssocID="{36F7CC83-AD8A-491C-AFBC-6155572A209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75BA31-23F9-47B3-873B-A802BDA44AA2}" type="presOf" srcId="{D230FA6F-A765-4C0D-99AC-9901F95A78BA}" destId="{B53ADC76-338A-4D01-9F0F-1B2901A763CA}" srcOrd="0" destOrd="0" presId="urn:microsoft.com/office/officeart/2018/2/layout/IconLabelList"/>
    <dgm:cxn modelId="{0110D83F-31C4-4338-9ED0-5701465A0A7F}" type="presOf" srcId="{36F7CC83-AD8A-491C-AFBC-6155572A2092}" destId="{8C063820-76DA-4926-AC1D-7176D5F64FA5}" srcOrd="0" destOrd="0" presId="urn:microsoft.com/office/officeart/2018/2/layout/IconLabelList"/>
    <dgm:cxn modelId="{22D2B05E-439B-4554-A49C-499FE5BF6ECE}" srcId="{D230FA6F-A765-4C0D-99AC-9901F95A78BA}" destId="{95E33E81-9F63-4F7C-9518-296E95140E80}" srcOrd="0" destOrd="0" parTransId="{22D5BFCE-D6B6-4C0E-B517-B7DF6E4F4B44}" sibTransId="{C1BA8931-3AE4-4DF3-866E-61A859D49ECF}"/>
    <dgm:cxn modelId="{940C3145-793F-4185-ACC2-68A634854782}" type="presOf" srcId="{95E33E81-9F63-4F7C-9518-296E95140E80}" destId="{224C9480-9711-4071-8A00-2DB4FB06754C}" srcOrd="0" destOrd="0" presId="urn:microsoft.com/office/officeart/2018/2/layout/IconLabelList"/>
    <dgm:cxn modelId="{B7CE86CB-D127-4782-976A-9B1B77D5065F}" srcId="{D230FA6F-A765-4C0D-99AC-9901F95A78BA}" destId="{36F7CC83-AD8A-491C-AFBC-6155572A2092}" srcOrd="1" destOrd="0" parTransId="{E5822E58-18BA-4E7B-AE9F-28F0BF2BBD5F}" sibTransId="{14F8361B-BC8D-4514-A1FF-C5AAB25A88A3}"/>
    <dgm:cxn modelId="{0450DED8-3979-48C8-B785-9AF47D61898A}" type="presParOf" srcId="{B53ADC76-338A-4D01-9F0F-1B2901A763CA}" destId="{5D22B296-C7FD-4C8A-8984-D8F741B55392}" srcOrd="0" destOrd="0" presId="urn:microsoft.com/office/officeart/2018/2/layout/IconLabelList"/>
    <dgm:cxn modelId="{A019DC80-8081-4816-9E78-3316EA347087}" type="presParOf" srcId="{5D22B296-C7FD-4C8A-8984-D8F741B55392}" destId="{DA5B80E9-A1C9-4214-B71F-155A9AA59F91}" srcOrd="0" destOrd="0" presId="urn:microsoft.com/office/officeart/2018/2/layout/IconLabelList"/>
    <dgm:cxn modelId="{38E60030-9443-4722-AAB2-73A1E5F84909}" type="presParOf" srcId="{5D22B296-C7FD-4C8A-8984-D8F741B55392}" destId="{49A14571-91CA-483B-8337-726F88AFA129}" srcOrd="1" destOrd="0" presId="urn:microsoft.com/office/officeart/2018/2/layout/IconLabelList"/>
    <dgm:cxn modelId="{4808D43B-BB7A-4301-871D-29EE9151846A}" type="presParOf" srcId="{5D22B296-C7FD-4C8A-8984-D8F741B55392}" destId="{224C9480-9711-4071-8A00-2DB4FB06754C}" srcOrd="2" destOrd="0" presId="urn:microsoft.com/office/officeart/2018/2/layout/IconLabelList"/>
    <dgm:cxn modelId="{B1DB4A8D-F1F9-4473-B8CB-3982718FDE3F}" type="presParOf" srcId="{B53ADC76-338A-4D01-9F0F-1B2901A763CA}" destId="{B3299350-1B78-4B5A-899B-CAABD1E8F180}" srcOrd="1" destOrd="0" presId="urn:microsoft.com/office/officeart/2018/2/layout/IconLabelList"/>
    <dgm:cxn modelId="{DBB9EA53-500D-4A99-9C7C-64957153C615}" type="presParOf" srcId="{B53ADC76-338A-4D01-9F0F-1B2901A763CA}" destId="{EBDECB6C-96DD-48D6-989B-F0FCB5CD2FFA}" srcOrd="2" destOrd="0" presId="urn:microsoft.com/office/officeart/2018/2/layout/IconLabelList"/>
    <dgm:cxn modelId="{722D6D33-BA14-4398-8E44-AD3AC1F142B1}" type="presParOf" srcId="{EBDECB6C-96DD-48D6-989B-F0FCB5CD2FFA}" destId="{CDDAD54D-2EC6-42D9-B14D-6DFA498D7F74}" srcOrd="0" destOrd="0" presId="urn:microsoft.com/office/officeart/2018/2/layout/IconLabelList"/>
    <dgm:cxn modelId="{3A0B8E8A-9AF8-4834-ADDE-D24BD70858DC}" type="presParOf" srcId="{EBDECB6C-96DD-48D6-989B-F0FCB5CD2FFA}" destId="{CAEED71D-38AC-49F8-8575-AED8B254B752}" srcOrd="1" destOrd="0" presId="urn:microsoft.com/office/officeart/2018/2/layout/IconLabelList"/>
    <dgm:cxn modelId="{FE72FA67-5B36-4F60-922C-41E2325582D7}" type="presParOf" srcId="{EBDECB6C-96DD-48D6-989B-F0FCB5CD2FFA}" destId="{8C063820-76DA-4926-AC1D-7176D5F64F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2FE2D8C-3B4D-43AE-B078-E6704A2AE8E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AE38531-F30A-4685-BCCC-1199C8E398A8}">
      <dgm:prSet/>
      <dgm:spPr/>
      <dgm:t>
        <a:bodyPr/>
        <a:lstStyle/>
        <a:p>
          <a:r>
            <a:rPr lang="en-US"/>
            <a:t>Determine differences sooner.</a:t>
          </a:r>
        </a:p>
      </dgm:t>
    </dgm:pt>
    <dgm:pt modelId="{4DF379A5-1907-4558-A87A-D75D451828AB}" type="parTrans" cxnId="{9B892451-F7DB-47B5-A284-E7DA352E823A}">
      <dgm:prSet/>
      <dgm:spPr/>
      <dgm:t>
        <a:bodyPr/>
        <a:lstStyle/>
        <a:p>
          <a:endParaRPr lang="en-US"/>
        </a:p>
      </dgm:t>
    </dgm:pt>
    <dgm:pt modelId="{BA815949-4108-4B10-87DC-5C9158CC9274}" type="sibTrans" cxnId="{9B892451-F7DB-47B5-A284-E7DA352E823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C0F4F0C-7E03-4673-B77B-47465F25DDD5}">
      <dgm:prSet/>
      <dgm:spPr/>
      <dgm:t>
        <a:bodyPr/>
        <a:lstStyle/>
        <a:p>
          <a:r>
            <a:rPr lang="en-US"/>
            <a:t>Minimize changes down the road.</a:t>
          </a:r>
        </a:p>
      </dgm:t>
    </dgm:pt>
    <dgm:pt modelId="{7A682C97-E29E-447B-9BE8-63D09E0D7FBB}" type="parTrans" cxnId="{F3417FCC-78E0-459D-8C2C-C5E7573608A8}">
      <dgm:prSet/>
      <dgm:spPr/>
      <dgm:t>
        <a:bodyPr/>
        <a:lstStyle/>
        <a:p>
          <a:endParaRPr lang="en-US"/>
        </a:p>
      </dgm:t>
    </dgm:pt>
    <dgm:pt modelId="{CF3B6BB4-D271-4874-B303-1136B44E8120}" type="sibTrans" cxnId="{F3417FCC-78E0-459D-8C2C-C5E7573608A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B87E649-DD0B-45AD-A29F-64551329952A}">
      <dgm:prSet/>
      <dgm:spPr/>
      <dgm:t>
        <a:bodyPr/>
        <a:lstStyle/>
        <a:p>
          <a:r>
            <a:rPr lang="en-US"/>
            <a:t>Identify potential gaps or issues.</a:t>
          </a:r>
        </a:p>
      </dgm:t>
    </dgm:pt>
    <dgm:pt modelId="{6972308C-4923-41E5-9D19-857AEFF9B42E}" type="parTrans" cxnId="{70512D53-4D52-42A9-A13F-B1C8DBEDD7D6}">
      <dgm:prSet/>
      <dgm:spPr/>
      <dgm:t>
        <a:bodyPr/>
        <a:lstStyle/>
        <a:p>
          <a:endParaRPr lang="en-US"/>
        </a:p>
      </dgm:t>
    </dgm:pt>
    <dgm:pt modelId="{EB3547A3-5274-4E74-9912-93FAF5DA3B71}" type="sibTrans" cxnId="{70512D53-4D52-42A9-A13F-B1C8DBEDD7D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337468F-44C0-4861-AC1C-C783E5A97230}" type="pres">
      <dgm:prSet presAssocID="{32FE2D8C-3B4D-43AE-B078-E6704A2AE8EE}" presName="Name0" presStyleCnt="0">
        <dgm:presLayoutVars>
          <dgm:animLvl val="lvl"/>
          <dgm:resizeHandles val="exact"/>
        </dgm:presLayoutVars>
      </dgm:prSet>
      <dgm:spPr/>
    </dgm:pt>
    <dgm:pt modelId="{1C8AB076-31A9-47B4-8293-8C8CA4B29913}" type="pres">
      <dgm:prSet presAssocID="{6AE38531-F30A-4685-BCCC-1199C8E398A8}" presName="compositeNode" presStyleCnt="0">
        <dgm:presLayoutVars>
          <dgm:bulletEnabled val="1"/>
        </dgm:presLayoutVars>
      </dgm:prSet>
      <dgm:spPr/>
    </dgm:pt>
    <dgm:pt modelId="{CC6CA40A-171F-4EC0-9B19-E32B2A17AA85}" type="pres">
      <dgm:prSet presAssocID="{6AE38531-F30A-4685-BCCC-1199C8E398A8}" presName="bgRect" presStyleLbl="bgAccFollowNode1" presStyleIdx="0" presStyleCnt="3"/>
      <dgm:spPr/>
    </dgm:pt>
    <dgm:pt modelId="{EE9BBAFC-01F6-40DE-8FAC-91013A70C7B7}" type="pres">
      <dgm:prSet presAssocID="{BA815949-4108-4B10-87DC-5C9158CC927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53CF2D7-51B2-485D-8481-CE92C1BA8A29}" type="pres">
      <dgm:prSet presAssocID="{6AE38531-F30A-4685-BCCC-1199C8E398A8}" presName="bottomLine" presStyleLbl="alignNode1" presStyleIdx="1" presStyleCnt="6">
        <dgm:presLayoutVars/>
      </dgm:prSet>
      <dgm:spPr/>
    </dgm:pt>
    <dgm:pt modelId="{9729A039-2C7F-4BDA-BC43-CA24F6DA21C4}" type="pres">
      <dgm:prSet presAssocID="{6AE38531-F30A-4685-BCCC-1199C8E398A8}" presName="nodeText" presStyleLbl="bgAccFollowNode1" presStyleIdx="0" presStyleCnt="3">
        <dgm:presLayoutVars>
          <dgm:bulletEnabled val="1"/>
        </dgm:presLayoutVars>
      </dgm:prSet>
      <dgm:spPr/>
    </dgm:pt>
    <dgm:pt modelId="{DF1C0A8C-7AE0-4D90-AD2E-4B3CFF9A17B8}" type="pres">
      <dgm:prSet presAssocID="{BA815949-4108-4B10-87DC-5C9158CC9274}" presName="sibTrans" presStyleCnt="0"/>
      <dgm:spPr/>
    </dgm:pt>
    <dgm:pt modelId="{D3CDA648-2F1D-462D-A8D3-AE5D293FC3C2}" type="pres">
      <dgm:prSet presAssocID="{AC0F4F0C-7E03-4673-B77B-47465F25DDD5}" presName="compositeNode" presStyleCnt="0">
        <dgm:presLayoutVars>
          <dgm:bulletEnabled val="1"/>
        </dgm:presLayoutVars>
      </dgm:prSet>
      <dgm:spPr/>
    </dgm:pt>
    <dgm:pt modelId="{8697E7B7-68A3-48DA-84B4-9355AFFC5306}" type="pres">
      <dgm:prSet presAssocID="{AC0F4F0C-7E03-4673-B77B-47465F25DDD5}" presName="bgRect" presStyleLbl="bgAccFollowNode1" presStyleIdx="1" presStyleCnt="3"/>
      <dgm:spPr/>
    </dgm:pt>
    <dgm:pt modelId="{B7538654-0666-41FF-863E-74DB7A90B7F2}" type="pres">
      <dgm:prSet presAssocID="{CF3B6BB4-D271-4874-B303-1136B44E812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F379E75-B2EF-4C15-9262-2525DF4CBAB4}" type="pres">
      <dgm:prSet presAssocID="{AC0F4F0C-7E03-4673-B77B-47465F25DDD5}" presName="bottomLine" presStyleLbl="alignNode1" presStyleIdx="3" presStyleCnt="6">
        <dgm:presLayoutVars/>
      </dgm:prSet>
      <dgm:spPr/>
    </dgm:pt>
    <dgm:pt modelId="{5B8A746D-7A76-477F-9E3B-5133DACA7409}" type="pres">
      <dgm:prSet presAssocID="{AC0F4F0C-7E03-4673-B77B-47465F25DDD5}" presName="nodeText" presStyleLbl="bgAccFollowNode1" presStyleIdx="1" presStyleCnt="3">
        <dgm:presLayoutVars>
          <dgm:bulletEnabled val="1"/>
        </dgm:presLayoutVars>
      </dgm:prSet>
      <dgm:spPr/>
    </dgm:pt>
    <dgm:pt modelId="{BBD66F61-D57A-4FFA-8453-FCD7B1E75030}" type="pres">
      <dgm:prSet presAssocID="{CF3B6BB4-D271-4874-B303-1136B44E8120}" presName="sibTrans" presStyleCnt="0"/>
      <dgm:spPr/>
    </dgm:pt>
    <dgm:pt modelId="{2BFB30F7-AA3F-4819-8FEF-B888EB2D7458}" type="pres">
      <dgm:prSet presAssocID="{DB87E649-DD0B-45AD-A29F-64551329952A}" presName="compositeNode" presStyleCnt="0">
        <dgm:presLayoutVars>
          <dgm:bulletEnabled val="1"/>
        </dgm:presLayoutVars>
      </dgm:prSet>
      <dgm:spPr/>
    </dgm:pt>
    <dgm:pt modelId="{9B03CBB3-3319-485F-B326-31201E85DD58}" type="pres">
      <dgm:prSet presAssocID="{DB87E649-DD0B-45AD-A29F-64551329952A}" presName="bgRect" presStyleLbl="bgAccFollowNode1" presStyleIdx="2" presStyleCnt="3"/>
      <dgm:spPr/>
    </dgm:pt>
    <dgm:pt modelId="{2075980D-53E4-4FA1-9173-D69538202D0E}" type="pres">
      <dgm:prSet presAssocID="{EB3547A3-5274-4E74-9912-93FAF5DA3B7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8ACE023-4DB5-4798-83D2-D02BB35C5917}" type="pres">
      <dgm:prSet presAssocID="{DB87E649-DD0B-45AD-A29F-64551329952A}" presName="bottomLine" presStyleLbl="alignNode1" presStyleIdx="5" presStyleCnt="6">
        <dgm:presLayoutVars/>
      </dgm:prSet>
      <dgm:spPr/>
    </dgm:pt>
    <dgm:pt modelId="{2D583E48-2CD9-47E5-97BC-4802E8A92D71}" type="pres">
      <dgm:prSet presAssocID="{DB87E649-DD0B-45AD-A29F-64551329952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715DD0F-E106-42DE-9696-BAEB445277C6}" type="presOf" srcId="{6AE38531-F30A-4685-BCCC-1199C8E398A8}" destId="{CC6CA40A-171F-4EC0-9B19-E32B2A17AA85}" srcOrd="0" destOrd="0" presId="urn:microsoft.com/office/officeart/2016/7/layout/BasicLinearProcessNumbered"/>
    <dgm:cxn modelId="{9B892451-F7DB-47B5-A284-E7DA352E823A}" srcId="{32FE2D8C-3B4D-43AE-B078-E6704A2AE8EE}" destId="{6AE38531-F30A-4685-BCCC-1199C8E398A8}" srcOrd="0" destOrd="0" parTransId="{4DF379A5-1907-4558-A87A-D75D451828AB}" sibTransId="{BA815949-4108-4B10-87DC-5C9158CC9274}"/>
    <dgm:cxn modelId="{70512D53-4D52-42A9-A13F-B1C8DBEDD7D6}" srcId="{32FE2D8C-3B4D-43AE-B078-E6704A2AE8EE}" destId="{DB87E649-DD0B-45AD-A29F-64551329952A}" srcOrd="2" destOrd="0" parTransId="{6972308C-4923-41E5-9D19-857AEFF9B42E}" sibTransId="{EB3547A3-5274-4E74-9912-93FAF5DA3B71}"/>
    <dgm:cxn modelId="{1A616757-3C54-4C0F-AEFD-4AA005FF259B}" type="presOf" srcId="{DB87E649-DD0B-45AD-A29F-64551329952A}" destId="{9B03CBB3-3319-485F-B326-31201E85DD58}" srcOrd="0" destOrd="0" presId="urn:microsoft.com/office/officeart/2016/7/layout/BasicLinearProcessNumbered"/>
    <dgm:cxn modelId="{459D9892-8834-43FE-B33C-C59E836E15F8}" type="presOf" srcId="{32FE2D8C-3B4D-43AE-B078-E6704A2AE8EE}" destId="{7337468F-44C0-4861-AC1C-C783E5A97230}" srcOrd="0" destOrd="0" presId="urn:microsoft.com/office/officeart/2016/7/layout/BasicLinearProcessNumbered"/>
    <dgm:cxn modelId="{71F3ABA4-96B3-4BCB-840D-5D4F31C30AA8}" type="presOf" srcId="{AC0F4F0C-7E03-4673-B77B-47465F25DDD5}" destId="{8697E7B7-68A3-48DA-84B4-9355AFFC5306}" srcOrd="0" destOrd="0" presId="urn:microsoft.com/office/officeart/2016/7/layout/BasicLinearProcessNumbered"/>
    <dgm:cxn modelId="{C68836B3-D1A4-4459-9139-BDEEBC4D51A6}" type="presOf" srcId="{6AE38531-F30A-4685-BCCC-1199C8E398A8}" destId="{9729A039-2C7F-4BDA-BC43-CA24F6DA21C4}" srcOrd="1" destOrd="0" presId="urn:microsoft.com/office/officeart/2016/7/layout/BasicLinearProcessNumbered"/>
    <dgm:cxn modelId="{1F4F6EB7-421E-4788-89B5-5F8D1FDE1849}" type="presOf" srcId="{CF3B6BB4-D271-4874-B303-1136B44E8120}" destId="{B7538654-0666-41FF-863E-74DB7A90B7F2}" srcOrd="0" destOrd="0" presId="urn:microsoft.com/office/officeart/2016/7/layout/BasicLinearProcessNumbered"/>
    <dgm:cxn modelId="{12903EC0-765B-4110-A705-6DCB25A61B33}" type="presOf" srcId="{EB3547A3-5274-4E74-9912-93FAF5DA3B71}" destId="{2075980D-53E4-4FA1-9173-D69538202D0E}" srcOrd="0" destOrd="0" presId="urn:microsoft.com/office/officeart/2016/7/layout/BasicLinearProcessNumbered"/>
    <dgm:cxn modelId="{F3417FCC-78E0-459D-8C2C-C5E7573608A8}" srcId="{32FE2D8C-3B4D-43AE-B078-E6704A2AE8EE}" destId="{AC0F4F0C-7E03-4673-B77B-47465F25DDD5}" srcOrd="1" destOrd="0" parTransId="{7A682C97-E29E-447B-9BE8-63D09E0D7FBB}" sibTransId="{CF3B6BB4-D271-4874-B303-1136B44E8120}"/>
    <dgm:cxn modelId="{775711DA-4CBC-4707-9BFE-5AABA8B7F8F3}" type="presOf" srcId="{BA815949-4108-4B10-87DC-5C9158CC9274}" destId="{EE9BBAFC-01F6-40DE-8FAC-91013A70C7B7}" srcOrd="0" destOrd="0" presId="urn:microsoft.com/office/officeart/2016/7/layout/BasicLinearProcessNumbered"/>
    <dgm:cxn modelId="{E59A5BE4-C145-46BA-97D9-A94070CD0E1F}" type="presOf" srcId="{DB87E649-DD0B-45AD-A29F-64551329952A}" destId="{2D583E48-2CD9-47E5-97BC-4802E8A92D71}" srcOrd="1" destOrd="0" presId="urn:microsoft.com/office/officeart/2016/7/layout/BasicLinearProcessNumbered"/>
    <dgm:cxn modelId="{AABA50FA-1C54-41EA-AA85-3DDD0F792D07}" type="presOf" srcId="{AC0F4F0C-7E03-4673-B77B-47465F25DDD5}" destId="{5B8A746D-7A76-477F-9E3B-5133DACA7409}" srcOrd="1" destOrd="0" presId="urn:microsoft.com/office/officeart/2016/7/layout/BasicLinearProcessNumbered"/>
    <dgm:cxn modelId="{6D7E77D4-14FC-457F-B71F-8D85BF02DD61}" type="presParOf" srcId="{7337468F-44C0-4861-AC1C-C783E5A97230}" destId="{1C8AB076-31A9-47B4-8293-8C8CA4B29913}" srcOrd="0" destOrd="0" presId="urn:microsoft.com/office/officeart/2016/7/layout/BasicLinearProcessNumbered"/>
    <dgm:cxn modelId="{930FC6BA-7035-445F-9241-E7B4475D18C1}" type="presParOf" srcId="{1C8AB076-31A9-47B4-8293-8C8CA4B29913}" destId="{CC6CA40A-171F-4EC0-9B19-E32B2A17AA85}" srcOrd="0" destOrd="0" presId="urn:microsoft.com/office/officeart/2016/7/layout/BasicLinearProcessNumbered"/>
    <dgm:cxn modelId="{D5FAA6F1-2300-439E-B3BE-A1614EEB420C}" type="presParOf" srcId="{1C8AB076-31A9-47B4-8293-8C8CA4B29913}" destId="{EE9BBAFC-01F6-40DE-8FAC-91013A70C7B7}" srcOrd="1" destOrd="0" presId="urn:microsoft.com/office/officeart/2016/7/layout/BasicLinearProcessNumbered"/>
    <dgm:cxn modelId="{CE4A046B-F330-42E9-A876-B26E9F555B93}" type="presParOf" srcId="{1C8AB076-31A9-47B4-8293-8C8CA4B29913}" destId="{953CF2D7-51B2-485D-8481-CE92C1BA8A29}" srcOrd="2" destOrd="0" presId="urn:microsoft.com/office/officeart/2016/7/layout/BasicLinearProcessNumbered"/>
    <dgm:cxn modelId="{B91E5458-9966-42E4-9A46-DD9BAC6F5D8C}" type="presParOf" srcId="{1C8AB076-31A9-47B4-8293-8C8CA4B29913}" destId="{9729A039-2C7F-4BDA-BC43-CA24F6DA21C4}" srcOrd="3" destOrd="0" presId="urn:microsoft.com/office/officeart/2016/7/layout/BasicLinearProcessNumbered"/>
    <dgm:cxn modelId="{E5EC2C23-B10E-4A33-A332-CED940B83741}" type="presParOf" srcId="{7337468F-44C0-4861-AC1C-C783E5A97230}" destId="{DF1C0A8C-7AE0-4D90-AD2E-4B3CFF9A17B8}" srcOrd="1" destOrd="0" presId="urn:microsoft.com/office/officeart/2016/7/layout/BasicLinearProcessNumbered"/>
    <dgm:cxn modelId="{99B41CF0-34B8-487D-8F72-1600F62C3C25}" type="presParOf" srcId="{7337468F-44C0-4861-AC1C-C783E5A97230}" destId="{D3CDA648-2F1D-462D-A8D3-AE5D293FC3C2}" srcOrd="2" destOrd="0" presId="urn:microsoft.com/office/officeart/2016/7/layout/BasicLinearProcessNumbered"/>
    <dgm:cxn modelId="{C6D5CF92-11E1-4C30-9173-97CD861808E5}" type="presParOf" srcId="{D3CDA648-2F1D-462D-A8D3-AE5D293FC3C2}" destId="{8697E7B7-68A3-48DA-84B4-9355AFFC5306}" srcOrd="0" destOrd="0" presId="urn:microsoft.com/office/officeart/2016/7/layout/BasicLinearProcessNumbered"/>
    <dgm:cxn modelId="{53370BEA-CF38-46AB-8E6E-DC4E3CCB6098}" type="presParOf" srcId="{D3CDA648-2F1D-462D-A8D3-AE5D293FC3C2}" destId="{B7538654-0666-41FF-863E-74DB7A90B7F2}" srcOrd="1" destOrd="0" presId="urn:microsoft.com/office/officeart/2016/7/layout/BasicLinearProcessNumbered"/>
    <dgm:cxn modelId="{E556287E-B7D9-4E46-83F1-0071304C0B1D}" type="presParOf" srcId="{D3CDA648-2F1D-462D-A8D3-AE5D293FC3C2}" destId="{CF379E75-B2EF-4C15-9262-2525DF4CBAB4}" srcOrd="2" destOrd="0" presId="urn:microsoft.com/office/officeart/2016/7/layout/BasicLinearProcessNumbered"/>
    <dgm:cxn modelId="{903EAC5C-2AF3-4776-9AD6-456B4B9AE8C2}" type="presParOf" srcId="{D3CDA648-2F1D-462D-A8D3-AE5D293FC3C2}" destId="{5B8A746D-7A76-477F-9E3B-5133DACA7409}" srcOrd="3" destOrd="0" presId="urn:microsoft.com/office/officeart/2016/7/layout/BasicLinearProcessNumbered"/>
    <dgm:cxn modelId="{FED3AE02-4E2F-40B1-9795-A55FBE632361}" type="presParOf" srcId="{7337468F-44C0-4861-AC1C-C783E5A97230}" destId="{BBD66F61-D57A-4FFA-8453-FCD7B1E75030}" srcOrd="3" destOrd="0" presId="urn:microsoft.com/office/officeart/2016/7/layout/BasicLinearProcessNumbered"/>
    <dgm:cxn modelId="{5A96E288-51A1-4BE7-88B3-D20B2127C2A0}" type="presParOf" srcId="{7337468F-44C0-4861-AC1C-C783E5A97230}" destId="{2BFB30F7-AA3F-4819-8FEF-B888EB2D7458}" srcOrd="4" destOrd="0" presId="urn:microsoft.com/office/officeart/2016/7/layout/BasicLinearProcessNumbered"/>
    <dgm:cxn modelId="{58083144-6328-4B32-8D47-F76EC40E38AA}" type="presParOf" srcId="{2BFB30F7-AA3F-4819-8FEF-B888EB2D7458}" destId="{9B03CBB3-3319-485F-B326-31201E85DD58}" srcOrd="0" destOrd="0" presId="urn:microsoft.com/office/officeart/2016/7/layout/BasicLinearProcessNumbered"/>
    <dgm:cxn modelId="{20583E8A-5C9F-445F-8C90-477860F8B14F}" type="presParOf" srcId="{2BFB30F7-AA3F-4819-8FEF-B888EB2D7458}" destId="{2075980D-53E4-4FA1-9173-D69538202D0E}" srcOrd="1" destOrd="0" presId="urn:microsoft.com/office/officeart/2016/7/layout/BasicLinearProcessNumbered"/>
    <dgm:cxn modelId="{897834D2-1DC0-4A3E-B626-97D9E53E99FE}" type="presParOf" srcId="{2BFB30F7-AA3F-4819-8FEF-B888EB2D7458}" destId="{A8ACE023-4DB5-4798-83D2-D02BB35C5917}" srcOrd="2" destOrd="0" presId="urn:microsoft.com/office/officeart/2016/7/layout/BasicLinearProcessNumbered"/>
    <dgm:cxn modelId="{F0080F8A-8DB7-4D96-BC78-1B561CEA3A36}" type="presParOf" srcId="{2BFB30F7-AA3F-4819-8FEF-B888EB2D7458}" destId="{2D583E48-2CD9-47E5-97BC-4802E8A92D7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2D465D-F621-4CE3-8629-6853111F73F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2E853F-62FC-41AF-AA23-3717014023F3}">
      <dgm:prSet/>
      <dgm:spPr/>
      <dgm:t>
        <a:bodyPr/>
        <a:lstStyle/>
        <a:p>
          <a:r>
            <a:rPr lang="en-US"/>
            <a:t>Not everyone will be excited.</a:t>
          </a:r>
        </a:p>
      </dgm:t>
    </dgm:pt>
    <dgm:pt modelId="{D25962C8-9C3B-4A4E-A664-C77C9FE99654}" type="parTrans" cxnId="{042A1AEA-BBDD-472B-8C93-2258F1418E06}">
      <dgm:prSet/>
      <dgm:spPr/>
      <dgm:t>
        <a:bodyPr/>
        <a:lstStyle/>
        <a:p>
          <a:endParaRPr lang="en-US"/>
        </a:p>
      </dgm:t>
    </dgm:pt>
    <dgm:pt modelId="{F115ACB7-91FA-4EDC-BE98-B154BDE99AE6}" type="sibTrans" cxnId="{042A1AEA-BBDD-472B-8C93-2258F1418E06}">
      <dgm:prSet/>
      <dgm:spPr/>
      <dgm:t>
        <a:bodyPr/>
        <a:lstStyle/>
        <a:p>
          <a:endParaRPr lang="en-US"/>
        </a:p>
      </dgm:t>
    </dgm:pt>
    <dgm:pt modelId="{7824450D-F9AD-4CC9-B5E7-6FCB2331CAAD}">
      <dgm:prSet/>
      <dgm:spPr/>
      <dgm:t>
        <a:bodyPr/>
        <a:lstStyle/>
        <a:p>
          <a:r>
            <a:rPr lang="en-US"/>
            <a:t>Keep humans in the loop.</a:t>
          </a:r>
        </a:p>
      </dgm:t>
    </dgm:pt>
    <dgm:pt modelId="{F331F05A-3EA8-41BF-A81D-973E429AEBF5}" type="parTrans" cxnId="{42B0C1DC-E04A-4045-934C-C9FBE2E6EB87}">
      <dgm:prSet/>
      <dgm:spPr/>
      <dgm:t>
        <a:bodyPr/>
        <a:lstStyle/>
        <a:p>
          <a:endParaRPr lang="en-US"/>
        </a:p>
      </dgm:t>
    </dgm:pt>
    <dgm:pt modelId="{C69E9069-9B47-4C46-ABDD-3F49A17C1D15}" type="sibTrans" cxnId="{42B0C1DC-E04A-4045-934C-C9FBE2E6EB87}">
      <dgm:prSet/>
      <dgm:spPr/>
      <dgm:t>
        <a:bodyPr/>
        <a:lstStyle/>
        <a:p>
          <a:endParaRPr lang="en-US"/>
        </a:p>
      </dgm:t>
    </dgm:pt>
    <dgm:pt modelId="{D93DD00C-0825-4B87-885F-DC1960C320D9}">
      <dgm:prSet/>
      <dgm:spPr/>
      <dgm:t>
        <a:bodyPr/>
        <a:lstStyle/>
        <a:p>
          <a:r>
            <a:rPr lang="en-US"/>
            <a:t>Apply safeguards.</a:t>
          </a:r>
        </a:p>
      </dgm:t>
    </dgm:pt>
    <dgm:pt modelId="{31A77FB5-FCE6-4FB6-8126-0BB22387E1F5}" type="parTrans" cxnId="{97762168-B473-4F2A-A14E-D5E0E6E3ACA8}">
      <dgm:prSet/>
      <dgm:spPr/>
      <dgm:t>
        <a:bodyPr/>
        <a:lstStyle/>
        <a:p>
          <a:endParaRPr lang="en-US"/>
        </a:p>
      </dgm:t>
    </dgm:pt>
    <dgm:pt modelId="{E16C9151-CF1C-4233-AA92-EFF860CB7CA4}" type="sibTrans" cxnId="{97762168-B473-4F2A-A14E-D5E0E6E3ACA8}">
      <dgm:prSet/>
      <dgm:spPr/>
      <dgm:t>
        <a:bodyPr/>
        <a:lstStyle/>
        <a:p>
          <a:endParaRPr lang="en-US"/>
        </a:p>
      </dgm:t>
    </dgm:pt>
    <dgm:pt modelId="{751A951D-E193-4428-A9DF-1CA4B4C73583}" type="pres">
      <dgm:prSet presAssocID="{AA2D465D-F621-4CE3-8629-6853111F73F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FEF4E2-A013-453D-970F-FF0F2C170039}" type="pres">
      <dgm:prSet presAssocID="{732E853F-62FC-41AF-AA23-3717014023F3}" presName="hierRoot1" presStyleCnt="0"/>
      <dgm:spPr/>
    </dgm:pt>
    <dgm:pt modelId="{56C5CDDD-00D5-40FF-9D13-1E1083320B6F}" type="pres">
      <dgm:prSet presAssocID="{732E853F-62FC-41AF-AA23-3717014023F3}" presName="composite" presStyleCnt="0"/>
      <dgm:spPr/>
    </dgm:pt>
    <dgm:pt modelId="{23BDADBE-B52B-45C0-BE2C-ACC80F817A94}" type="pres">
      <dgm:prSet presAssocID="{732E853F-62FC-41AF-AA23-3717014023F3}" presName="background" presStyleLbl="node0" presStyleIdx="0" presStyleCnt="3"/>
      <dgm:spPr/>
    </dgm:pt>
    <dgm:pt modelId="{CA9CDD53-7B62-430A-8756-4C84DC1FD8D3}" type="pres">
      <dgm:prSet presAssocID="{732E853F-62FC-41AF-AA23-3717014023F3}" presName="text" presStyleLbl="fgAcc0" presStyleIdx="0" presStyleCnt="3">
        <dgm:presLayoutVars>
          <dgm:chPref val="3"/>
        </dgm:presLayoutVars>
      </dgm:prSet>
      <dgm:spPr/>
    </dgm:pt>
    <dgm:pt modelId="{95BBE058-F962-46AA-BDB1-F1BCEDE8B6AB}" type="pres">
      <dgm:prSet presAssocID="{732E853F-62FC-41AF-AA23-3717014023F3}" presName="hierChild2" presStyleCnt="0"/>
      <dgm:spPr/>
    </dgm:pt>
    <dgm:pt modelId="{7F1D96DB-5101-48C0-B803-166EECC867D2}" type="pres">
      <dgm:prSet presAssocID="{7824450D-F9AD-4CC9-B5E7-6FCB2331CAAD}" presName="hierRoot1" presStyleCnt="0"/>
      <dgm:spPr/>
    </dgm:pt>
    <dgm:pt modelId="{1EC61FA0-54FF-43F6-B2BE-91C418BC9117}" type="pres">
      <dgm:prSet presAssocID="{7824450D-F9AD-4CC9-B5E7-6FCB2331CAAD}" presName="composite" presStyleCnt="0"/>
      <dgm:spPr/>
    </dgm:pt>
    <dgm:pt modelId="{B9F86659-5EDF-47BD-BBA5-5198C5FEE48B}" type="pres">
      <dgm:prSet presAssocID="{7824450D-F9AD-4CC9-B5E7-6FCB2331CAAD}" presName="background" presStyleLbl="node0" presStyleIdx="1" presStyleCnt="3"/>
      <dgm:spPr/>
    </dgm:pt>
    <dgm:pt modelId="{2356F88A-01AD-4C33-B2D9-73873380E616}" type="pres">
      <dgm:prSet presAssocID="{7824450D-F9AD-4CC9-B5E7-6FCB2331CAAD}" presName="text" presStyleLbl="fgAcc0" presStyleIdx="1" presStyleCnt="3">
        <dgm:presLayoutVars>
          <dgm:chPref val="3"/>
        </dgm:presLayoutVars>
      </dgm:prSet>
      <dgm:spPr/>
    </dgm:pt>
    <dgm:pt modelId="{BE742B71-C734-41DB-9D6C-742EC1B43F1B}" type="pres">
      <dgm:prSet presAssocID="{7824450D-F9AD-4CC9-B5E7-6FCB2331CAAD}" presName="hierChild2" presStyleCnt="0"/>
      <dgm:spPr/>
    </dgm:pt>
    <dgm:pt modelId="{3777B041-012E-4FDB-8DFB-9014FEACEACB}" type="pres">
      <dgm:prSet presAssocID="{D93DD00C-0825-4B87-885F-DC1960C320D9}" presName="hierRoot1" presStyleCnt="0"/>
      <dgm:spPr/>
    </dgm:pt>
    <dgm:pt modelId="{5CA911E4-AEE4-4357-BF38-8F09C8E27613}" type="pres">
      <dgm:prSet presAssocID="{D93DD00C-0825-4B87-885F-DC1960C320D9}" presName="composite" presStyleCnt="0"/>
      <dgm:spPr/>
    </dgm:pt>
    <dgm:pt modelId="{2D4ACB7C-AD49-4EAB-98D9-2DB0C5DCA538}" type="pres">
      <dgm:prSet presAssocID="{D93DD00C-0825-4B87-885F-DC1960C320D9}" presName="background" presStyleLbl="node0" presStyleIdx="2" presStyleCnt="3"/>
      <dgm:spPr/>
    </dgm:pt>
    <dgm:pt modelId="{34196458-3E71-40CA-8D72-B3BBA28522AA}" type="pres">
      <dgm:prSet presAssocID="{D93DD00C-0825-4B87-885F-DC1960C320D9}" presName="text" presStyleLbl="fgAcc0" presStyleIdx="2" presStyleCnt="3">
        <dgm:presLayoutVars>
          <dgm:chPref val="3"/>
        </dgm:presLayoutVars>
      </dgm:prSet>
      <dgm:spPr/>
    </dgm:pt>
    <dgm:pt modelId="{95B5AE72-D1B4-45F5-9EE6-334320D8D736}" type="pres">
      <dgm:prSet presAssocID="{D93DD00C-0825-4B87-885F-DC1960C320D9}" presName="hierChild2" presStyleCnt="0"/>
      <dgm:spPr/>
    </dgm:pt>
  </dgm:ptLst>
  <dgm:cxnLst>
    <dgm:cxn modelId="{8C118723-F642-406C-A2EE-B6E251750FEF}" type="presOf" srcId="{7824450D-F9AD-4CC9-B5E7-6FCB2331CAAD}" destId="{2356F88A-01AD-4C33-B2D9-73873380E616}" srcOrd="0" destOrd="0" presId="urn:microsoft.com/office/officeart/2005/8/layout/hierarchy1"/>
    <dgm:cxn modelId="{97762168-B473-4F2A-A14E-D5E0E6E3ACA8}" srcId="{AA2D465D-F621-4CE3-8629-6853111F73F4}" destId="{D93DD00C-0825-4B87-885F-DC1960C320D9}" srcOrd="2" destOrd="0" parTransId="{31A77FB5-FCE6-4FB6-8126-0BB22387E1F5}" sibTransId="{E16C9151-CF1C-4233-AA92-EFF860CB7CA4}"/>
    <dgm:cxn modelId="{4F683ADB-3A68-475E-9D70-E1815C7E8DE0}" type="presOf" srcId="{732E853F-62FC-41AF-AA23-3717014023F3}" destId="{CA9CDD53-7B62-430A-8756-4C84DC1FD8D3}" srcOrd="0" destOrd="0" presId="urn:microsoft.com/office/officeart/2005/8/layout/hierarchy1"/>
    <dgm:cxn modelId="{42B0C1DC-E04A-4045-934C-C9FBE2E6EB87}" srcId="{AA2D465D-F621-4CE3-8629-6853111F73F4}" destId="{7824450D-F9AD-4CC9-B5E7-6FCB2331CAAD}" srcOrd="1" destOrd="0" parTransId="{F331F05A-3EA8-41BF-A81D-973E429AEBF5}" sibTransId="{C69E9069-9B47-4C46-ABDD-3F49A17C1D15}"/>
    <dgm:cxn modelId="{042A1AEA-BBDD-472B-8C93-2258F1418E06}" srcId="{AA2D465D-F621-4CE3-8629-6853111F73F4}" destId="{732E853F-62FC-41AF-AA23-3717014023F3}" srcOrd="0" destOrd="0" parTransId="{D25962C8-9C3B-4A4E-A664-C77C9FE99654}" sibTransId="{F115ACB7-91FA-4EDC-BE98-B154BDE99AE6}"/>
    <dgm:cxn modelId="{CF881EF0-F110-4249-980D-7B533908D152}" type="presOf" srcId="{AA2D465D-F621-4CE3-8629-6853111F73F4}" destId="{751A951D-E193-4428-A9DF-1CA4B4C73583}" srcOrd="0" destOrd="0" presId="urn:microsoft.com/office/officeart/2005/8/layout/hierarchy1"/>
    <dgm:cxn modelId="{757E55F4-C658-4156-9EE7-6B6C7EB41830}" type="presOf" srcId="{D93DD00C-0825-4B87-885F-DC1960C320D9}" destId="{34196458-3E71-40CA-8D72-B3BBA28522AA}" srcOrd="0" destOrd="0" presId="urn:microsoft.com/office/officeart/2005/8/layout/hierarchy1"/>
    <dgm:cxn modelId="{A3FC2855-3AA5-43A6-AFDD-5804F1F4C6EB}" type="presParOf" srcId="{751A951D-E193-4428-A9DF-1CA4B4C73583}" destId="{9FFEF4E2-A013-453D-970F-FF0F2C170039}" srcOrd="0" destOrd="0" presId="urn:microsoft.com/office/officeart/2005/8/layout/hierarchy1"/>
    <dgm:cxn modelId="{3686A2AA-092F-4F1C-BF5F-954AA6386456}" type="presParOf" srcId="{9FFEF4E2-A013-453D-970F-FF0F2C170039}" destId="{56C5CDDD-00D5-40FF-9D13-1E1083320B6F}" srcOrd="0" destOrd="0" presId="urn:microsoft.com/office/officeart/2005/8/layout/hierarchy1"/>
    <dgm:cxn modelId="{1A703890-0CF7-4BF2-8471-877674A99A32}" type="presParOf" srcId="{56C5CDDD-00D5-40FF-9D13-1E1083320B6F}" destId="{23BDADBE-B52B-45C0-BE2C-ACC80F817A94}" srcOrd="0" destOrd="0" presId="urn:microsoft.com/office/officeart/2005/8/layout/hierarchy1"/>
    <dgm:cxn modelId="{A998BE84-F3E7-4A46-ACBF-3A7DD605D38A}" type="presParOf" srcId="{56C5CDDD-00D5-40FF-9D13-1E1083320B6F}" destId="{CA9CDD53-7B62-430A-8756-4C84DC1FD8D3}" srcOrd="1" destOrd="0" presId="urn:microsoft.com/office/officeart/2005/8/layout/hierarchy1"/>
    <dgm:cxn modelId="{B3533810-AEDB-4413-A3DF-1418E9E9467E}" type="presParOf" srcId="{9FFEF4E2-A013-453D-970F-FF0F2C170039}" destId="{95BBE058-F962-46AA-BDB1-F1BCEDE8B6AB}" srcOrd="1" destOrd="0" presId="urn:microsoft.com/office/officeart/2005/8/layout/hierarchy1"/>
    <dgm:cxn modelId="{0232A6AE-C6D8-4619-A6EA-FF8BCAF34172}" type="presParOf" srcId="{751A951D-E193-4428-A9DF-1CA4B4C73583}" destId="{7F1D96DB-5101-48C0-B803-166EECC867D2}" srcOrd="1" destOrd="0" presId="urn:microsoft.com/office/officeart/2005/8/layout/hierarchy1"/>
    <dgm:cxn modelId="{BCB521D3-9AD1-4BA0-8BB2-58BD06C767CA}" type="presParOf" srcId="{7F1D96DB-5101-48C0-B803-166EECC867D2}" destId="{1EC61FA0-54FF-43F6-B2BE-91C418BC9117}" srcOrd="0" destOrd="0" presId="urn:microsoft.com/office/officeart/2005/8/layout/hierarchy1"/>
    <dgm:cxn modelId="{EEA05BE1-E198-44F8-9FF9-DE3400F8DD18}" type="presParOf" srcId="{1EC61FA0-54FF-43F6-B2BE-91C418BC9117}" destId="{B9F86659-5EDF-47BD-BBA5-5198C5FEE48B}" srcOrd="0" destOrd="0" presId="urn:microsoft.com/office/officeart/2005/8/layout/hierarchy1"/>
    <dgm:cxn modelId="{E127624F-C403-4F42-9313-8837B2FD1959}" type="presParOf" srcId="{1EC61FA0-54FF-43F6-B2BE-91C418BC9117}" destId="{2356F88A-01AD-4C33-B2D9-73873380E616}" srcOrd="1" destOrd="0" presId="urn:microsoft.com/office/officeart/2005/8/layout/hierarchy1"/>
    <dgm:cxn modelId="{BB5F4FC9-D090-48B3-8BCC-3E4D3CB589BA}" type="presParOf" srcId="{7F1D96DB-5101-48C0-B803-166EECC867D2}" destId="{BE742B71-C734-41DB-9D6C-742EC1B43F1B}" srcOrd="1" destOrd="0" presId="urn:microsoft.com/office/officeart/2005/8/layout/hierarchy1"/>
    <dgm:cxn modelId="{DFCC98C3-8435-4A37-B884-F685BBE27137}" type="presParOf" srcId="{751A951D-E193-4428-A9DF-1CA4B4C73583}" destId="{3777B041-012E-4FDB-8DFB-9014FEACEACB}" srcOrd="2" destOrd="0" presId="urn:microsoft.com/office/officeart/2005/8/layout/hierarchy1"/>
    <dgm:cxn modelId="{9195694F-806A-4A74-A5CE-9F7CF8E5B07C}" type="presParOf" srcId="{3777B041-012E-4FDB-8DFB-9014FEACEACB}" destId="{5CA911E4-AEE4-4357-BF38-8F09C8E27613}" srcOrd="0" destOrd="0" presId="urn:microsoft.com/office/officeart/2005/8/layout/hierarchy1"/>
    <dgm:cxn modelId="{2C677999-A498-449A-9654-B0C759C173EB}" type="presParOf" srcId="{5CA911E4-AEE4-4357-BF38-8F09C8E27613}" destId="{2D4ACB7C-AD49-4EAB-98D9-2DB0C5DCA538}" srcOrd="0" destOrd="0" presId="urn:microsoft.com/office/officeart/2005/8/layout/hierarchy1"/>
    <dgm:cxn modelId="{9AAE92B3-C357-48D7-9CB2-4D989A2851A3}" type="presParOf" srcId="{5CA911E4-AEE4-4357-BF38-8F09C8E27613}" destId="{34196458-3E71-40CA-8D72-B3BBA28522AA}" srcOrd="1" destOrd="0" presId="urn:microsoft.com/office/officeart/2005/8/layout/hierarchy1"/>
    <dgm:cxn modelId="{FC47A024-8089-495D-9C5D-A6AA6359EBD8}" type="presParOf" srcId="{3777B041-012E-4FDB-8DFB-9014FEACEACB}" destId="{95B5AE72-D1B4-45F5-9EE6-334320D8D73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263024-90E8-4ACB-8F9D-1A56ABA3BCA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0A0BD-7D6C-4BEE-AD6C-590974EDBB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Reduce carbon footprint.</a:t>
          </a:r>
        </a:p>
      </dgm:t>
    </dgm:pt>
    <dgm:pt modelId="{3A0F75A3-C02F-436F-99C5-487635F1C278}" type="parTrans" cxnId="{EED4A3EE-801E-4E5B-BC7C-E326E17A6865}">
      <dgm:prSet/>
      <dgm:spPr/>
      <dgm:t>
        <a:bodyPr/>
        <a:lstStyle/>
        <a:p>
          <a:endParaRPr lang="en-US"/>
        </a:p>
      </dgm:t>
    </dgm:pt>
    <dgm:pt modelId="{50FDAA26-7C11-4EAA-8634-9954CD8C2C3A}" type="sibTrans" cxnId="{EED4A3EE-801E-4E5B-BC7C-E326E17A6865}">
      <dgm:prSet/>
      <dgm:spPr/>
      <dgm:t>
        <a:bodyPr/>
        <a:lstStyle/>
        <a:p>
          <a:endParaRPr lang="en-US"/>
        </a:p>
      </dgm:t>
    </dgm:pt>
    <dgm:pt modelId="{7D651E79-3AB3-41C9-A3D9-0C3AA728EE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Save money.</a:t>
          </a:r>
        </a:p>
      </dgm:t>
    </dgm:pt>
    <dgm:pt modelId="{E5A88620-DABD-4693-86D7-CD7CB2EB246D}" type="parTrans" cxnId="{340A472D-DBC1-463D-8AC9-07057AC86AE7}">
      <dgm:prSet/>
      <dgm:spPr/>
      <dgm:t>
        <a:bodyPr/>
        <a:lstStyle/>
        <a:p>
          <a:endParaRPr lang="en-US"/>
        </a:p>
      </dgm:t>
    </dgm:pt>
    <dgm:pt modelId="{053760E4-DCF9-4299-8DBA-6C192E4DC5F1}" type="sibTrans" cxnId="{340A472D-DBC1-463D-8AC9-07057AC86AE7}">
      <dgm:prSet/>
      <dgm:spPr/>
      <dgm:t>
        <a:bodyPr/>
        <a:lstStyle/>
        <a:p>
          <a:endParaRPr lang="en-US"/>
        </a:p>
      </dgm:t>
    </dgm:pt>
    <dgm:pt modelId="{56A21FDE-4217-4A3C-89D0-E8B5583551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Keep museum pieces safe.</a:t>
          </a:r>
        </a:p>
      </dgm:t>
    </dgm:pt>
    <dgm:pt modelId="{B81E2120-3C3E-47EE-B0C5-EB4C1C7935BC}" type="parTrans" cxnId="{7D9C3BB8-0371-44A0-910B-ADC613F8DD1F}">
      <dgm:prSet/>
      <dgm:spPr/>
      <dgm:t>
        <a:bodyPr/>
        <a:lstStyle/>
        <a:p>
          <a:endParaRPr lang="en-US"/>
        </a:p>
      </dgm:t>
    </dgm:pt>
    <dgm:pt modelId="{244AC403-F4B9-4423-B7B7-5863040D9463}" type="sibTrans" cxnId="{7D9C3BB8-0371-44A0-910B-ADC613F8DD1F}">
      <dgm:prSet/>
      <dgm:spPr/>
      <dgm:t>
        <a:bodyPr/>
        <a:lstStyle/>
        <a:p>
          <a:endParaRPr lang="en-US"/>
        </a:p>
      </dgm:t>
    </dgm:pt>
    <dgm:pt modelId="{1230CC6D-9F1C-44E3-B3DE-353CC5DC1FA5}" type="pres">
      <dgm:prSet presAssocID="{FC263024-90E8-4ACB-8F9D-1A56ABA3BCAB}" presName="root" presStyleCnt="0">
        <dgm:presLayoutVars>
          <dgm:dir/>
          <dgm:resizeHandles val="exact"/>
        </dgm:presLayoutVars>
      </dgm:prSet>
      <dgm:spPr/>
    </dgm:pt>
    <dgm:pt modelId="{36DD03C0-3A00-4FAE-9D98-31B3B980FC3C}" type="pres">
      <dgm:prSet presAssocID="{69E0A0BD-7D6C-4BEE-AD6C-590974EDBBE6}" presName="compNode" presStyleCnt="0"/>
      <dgm:spPr/>
    </dgm:pt>
    <dgm:pt modelId="{BF025806-7F1E-4018-9D27-FEF37F70EB07}" type="pres">
      <dgm:prSet presAssocID="{69E0A0BD-7D6C-4BEE-AD6C-590974EDBBE6}" presName="iconBgRect" presStyleLbl="bgShp" presStyleIdx="0" presStyleCnt="3"/>
      <dgm:spPr/>
    </dgm:pt>
    <dgm:pt modelId="{DAA52421-5EAB-4E0B-9DCD-66C2973E7ECD}" type="pres">
      <dgm:prSet presAssocID="{69E0A0BD-7D6C-4BEE-AD6C-590974EDBB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print"/>
        </a:ext>
      </dgm:extLst>
    </dgm:pt>
    <dgm:pt modelId="{DD6FE6EE-FCC2-47DE-847B-11B11F0CB011}" type="pres">
      <dgm:prSet presAssocID="{69E0A0BD-7D6C-4BEE-AD6C-590974EDBBE6}" presName="spaceRect" presStyleCnt="0"/>
      <dgm:spPr/>
    </dgm:pt>
    <dgm:pt modelId="{042DDECA-3348-4906-B1F1-B308E052F9F2}" type="pres">
      <dgm:prSet presAssocID="{69E0A0BD-7D6C-4BEE-AD6C-590974EDBBE6}" presName="textRect" presStyleLbl="revTx" presStyleIdx="0" presStyleCnt="3">
        <dgm:presLayoutVars>
          <dgm:chMax val="1"/>
          <dgm:chPref val="1"/>
        </dgm:presLayoutVars>
      </dgm:prSet>
      <dgm:spPr/>
    </dgm:pt>
    <dgm:pt modelId="{49FFDB66-802A-4B07-AFDE-9BC1B8DD2EB3}" type="pres">
      <dgm:prSet presAssocID="{50FDAA26-7C11-4EAA-8634-9954CD8C2C3A}" presName="sibTrans" presStyleCnt="0"/>
      <dgm:spPr/>
    </dgm:pt>
    <dgm:pt modelId="{02C446F8-912A-492E-B750-56DA15CE9E4F}" type="pres">
      <dgm:prSet presAssocID="{7D651E79-3AB3-41C9-A3D9-0C3AA728EEF3}" presName="compNode" presStyleCnt="0"/>
      <dgm:spPr/>
    </dgm:pt>
    <dgm:pt modelId="{302B974A-86C0-4271-957F-BCCC8F191A7A}" type="pres">
      <dgm:prSet presAssocID="{7D651E79-3AB3-41C9-A3D9-0C3AA728EEF3}" presName="iconBgRect" presStyleLbl="bgShp" presStyleIdx="1" presStyleCnt="3"/>
      <dgm:spPr/>
    </dgm:pt>
    <dgm:pt modelId="{DE3B325C-06ED-4E8D-B993-A0DDEF9B06FB}" type="pres">
      <dgm:prSet presAssocID="{7D651E79-3AB3-41C9-A3D9-0C3AA728EE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33D44837-2333-43EF-AEC2-F1CF226FBDF6}" type="pres">
      <dgm:prSet presAssocID="{7D651E79-3AB3-41C9-A3D9-0C3AA728EEF3}" presName="spaceRect" presStyleCnt="0"/>
      <dgm:spPr/>
    </dgm:pt>
    <dgm:pt modelId="{2BF8CFDE-123A-4148-A119-12DBE815FDE5}" type="pres">
      <dgm:prSet presAssocID="{7D651E79-3AB3-41C9-A3D9-0C3AA728EEF3}" presName="textRect" presStyleLbl="revTx" presStyleIdx="1" presStyleCnt="3">
        <dgm:presLayoutVars>
          <dgm:chMax val="1"/>
          <dgm:chPref val="1"/>
        </dgm:presLayoutVars>
      </dgm:prSet>
      <dgm:spPr/>
    </dgm:pt>
    <dgm:pt modelId="{59CDF2F6-9854-4C50-A9B0-53E75E41AF68}" type="pres">
      <dgm:prSet presAssocID="{053760E4-DCF9-4299-8DBA-6C192E4DC5F1}" presName="sibTrans" presStyleCnt="0"/>
      <dgm:spPr/>
    </dgm:pt>
    <dgm:pt modelId="{BF85FA89-869A-4B10-AFC3-A284A20F222A}" type="pres">
      <dgm:prSet presAssocID="{56A21FDE-4217-4A3C-89D0-E8B5583551AF}" presName="compNode" presStyleCnt="0"/>
      <dgm:spPr/>
    </dgm:pt>
    <dgm:pt modelId="{023DC817-8995-4994-A476-AE4162C1D9ED}" type="pres">
      <dgm:prSet presAssocID="{56A21FDE-4217-4A3C-89D0-E8B5583551AF}" presName="iconBgRect" presStyleLbl="bgShp" presStyleIdx="2" presStyleCnt="3"/>
      <dgm:spPr/>
    </dgm:pt>
    <dgm:pt modelId="{E6FC5779-EF3A-4272-B2FB-062F974224CB}" type="pres">
      <dgm:prSet presAssocID="{56A21FDE-4217-4A3C-89D0-E8B5583551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stle scene"/>
        </a:ext>
      </dgm:extLst>
    </dgm:pt>
    <dgm:pt modelId="{27591E5D-3322-4E93-ACFE-FAED0F7444F2}" type="pres">
      <dgm:prSet presAssocID="{56A21FDE-4217-4A3C-89D0-E8B5583551AF}" presName="spaceRect" presStyleCnt="0"/>
      <dgm:spPr/>
    </dgm:pt>
    <dgm:pt modelId="{435B608D-0232-4A69-A37F-72FA52A19717}" type="pres">
      <dgm:prSet presAssocID="{56A21FDE-4217-4A3C-89D0-E8B5583551A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BB4328-9104-40EF-BC58-BADEC5AFD03C}" type="presOf" srcId="{69E0A0BD-7D6C-4BEE-AD6C-590974EDBBE6}" destId="{042DDECA-3348-4906-B1F1-B308E052F9F2}" srcOrd="0" destOrd="0" presId="urn:microsoft.com/office/officeart/2018/5/layout/IconCircleLabelList"/>
    <dgm:cxn modelId="{340A472D-DBC1-463D-8AC9-07057AC86AE7}" srcId="{FC263024-90E8-4ACB-8F9D-1A56ABA3BCAB}" destId="{7D651E79-3AB3-41C9-A3D9-0C3AA728EEF3}" srcOrd="1" destOrd="0" parTransId="{E5A88620-DABD-4693-86D7-CD7CB2EB246D}" sibTransId="{053760E4-DCF9-4299-8DBA-6C192E4DC5F1}"/>
    <dgm:cxn modelId="{43FAD079-B268-4733-AB7D-A11B95FD57F4}" type="presOf" srcId="{FC263024-90E8-4ACB-8F9D-1A56ABA3BCAB}" destId="{1230CC6D-9F1C-44E3-B3DE-353CC5DC1FA5}" srcOrd="0" destOrd="0" presId="urn:microsoft.com/office/officeart/2018/5/layout/IconCircleLabelList"/>
    <dgm:cxn modelId="{7208FC7A-32AD-4AFD-8435-EDC6811AAB41}" type="presOf" srcId="{7D651E79-3AB3-41C9-A3D9-0C3AA728EEF3}" destId="{2BF8CFDE-123A-4148-A119-12DBE815FDE5}" srcOrd="0" destOrd="0" presId="urn:microsoft.com/office/officeart/2018/5/layout/IconCircleLabelList"/>
    <dgm:cxn modelId="{7D9C3BB8-0371-44A0-910B-ADC613F8DD1F}" srcId="{FC263024-90E8-4ACB-8F9D-1A56ABA3BCAB}" destId="{56A21FDE-4217-4A3C-89D0-E8B5583551AF}" srcOrd="2" destOrd="0" parTransId="{B81E2120-3C3E-47EE-B0C5-EB4C1C7935BC}" sibTransId="{244AC403-F4B9-4423-B7B7-5863040D9463}"/>
    <dgm:cxn modelId="{2C161AD8-E11E-41A2-8564-398A931B5FD3}" type="presOf" srcId="{56A21FDE-4217-4A3C-89D0-E8B5583551AF}" destId="{435B608D-0232-4A69-A37F-72FA52A19717}" srcOrd="0" destOrd="0" presId="urn:microsoft.com/office/officeart/2018/5/layout/IconCircleLabelList"/>
    <dgm:cxn modelId="{EED4A3EE-801E-4E5B-BC7C-E326E17A6865}" srcId="{FC263024-90E8-4ACB-8F9D-1A56ABA3BCAB}" destId="{69E0A0BD-7D6C-4BEE-AD6C-590974EDBBE6}" srcOrd="0" destOrd="0" parTransId="{3A0F75A3-C02F-436F-99C5-487635F1C278}" sibTransId="{50FDAA26-7C11-4EAA-8634-9954CD8C2C3A}"/>
    <dgm:cxn modelId="{41AB711D-4B5F-478F-8B92-A7403A30BFD8}" type="presParOf" srcId="{1230CC6D-9F1C-44E3-B3DE-353CC5DC1FA5}" destId="{36DD03C0-3A00-4FAE-9D98-31B3B980FC3C}" srcOrd="0" destOrd="0" presId="urn:microsoft.com/office/officeart/2018/5/layout/IconCircleLabelList"/>
    <dgm:cxn modelId="{CCADEF5B-BD94-425A-9393-9FD040B8D011}" type="presParOf" srcId="{36DD03C0-3A00-4FAE-9D98-31B3B980FC3C}" destId="{BF025806-7F1E-4018-9D27-FEF37F70EB07}" srcOrd="0" destOrd="0" presId="urn:microsoft.com/office/officeart/2018/5/layout/IconCircleLabelList"/>
    <dgm:cxn modelId="{7A4426E5-5C57-4A3D-B07B-0A133F11D1E0}" type="presParOf" srcId="{36DD03C0-3A00-4FAE-9D98-31B3B980FC3C}" destId="{DAA52421-5EAB-4E0B-9DCD-66C2973E7ECD}" srcOrd="1" destOrd="0" presId="urn:microsoft.com/office/officeart/2018/5/layout/IconCircleLabelList"/>
    <dgm:cxn modelId="{5CA4B28D-1AD0-412A-81AD-06A60D163E7E}" type="presParOf" srcId="{36DD03C0-3A00-4FAE-9D98-31B3B980FC3C}" destId="{DD6FE6EE-FCC2-47DE-847B-11B11F0CB011}" srcOrd="2" destOrd="0" presId="urn:microsoft.com/office/officeart/2018/5/layout/IconCircleLabelList"/>
    <dgm:cxn modelId="{8E21F0E1-6E9A-4EBD-AA85-186E766F3FEE}" type="presParOf" srcId="{36DD03C0-3A00-4FAE-9D98-31B3B980FC3C}" destId="{042DDECA-3348-4906-B1F1-B308E052F9F2}" srcOrd="3" destOrd="0" presId="urn:microsoft.com/office/officeart/2018/5/layout/IconCircleLabelList"/>
    <dgm:cxn modelId="{FFAA99E2-BE55-4BBC-904A-BA0497456199}" type="presParOf" srcId="{1230CC6D-9F1C-44E3-B3DE-353CC5DC1FA5}" destId="{49FFDB66-802A-4B07-AFDE-9BC1B8DD2EB3}" srcOrd="1" destOrd="0" presId="urn:microsoft.com/office/officeart/2018/5/layout/IconCircleLabelList"/>
    <dgm:cxn modelId="{2BC5733C-CC82-4AB0-96C8-A112CEEE14F8}" type="presParOf" srcId="{1230CC6D-9F1C-44E3-B3DE-353CC5DC1FA5}" destId="{02C446F8-912A-492E-B750-56DA15CE9E4F}" srcOrd="2" destOrd="0" presId="urn:microsoft.com/office/officeart/2018/5/layout/IconCircleLabelList"/>
    <dgm:cxn modelId="{FDD1EE70-21C0-4ADF-A59E-031A2D5235DE}" type="presParOf" srcId="{02C446F8-912A-492E-B750-56DA15CE9E4F}" destId="{302B974A-86C0-4271-957F-BCCC8F191A7A}" srcOrd="0" destOrd="0" presId="urn:microsoft.com/office/officeart/2018/5/layout/IconCircleLabelList"/>
    <dgm:cxn modelId="{F8465010-06DC-4082-B49C-13FFDB922790}" type="presParOf" srcId="{02C446F8-912A-492E-B750-56DA15CE9E4F}" destId="{DE3B325C-06ED-4E8D-B993-A0DDEF9B06FB}" srcOrd="1" destOrd="0" presId="urn:microsoft.com/office/officeart/2018/5/layout/IconCircleLabelList"/>
    <dgm:cxn modelId="{FD975E65-D79E-4993-83C0-DBC25A1488CC}" type="presParOf" srcId="{02C446F8-912A-492E-B750-56DA15CE9E4F}" destId="{33D44837-2333-43EF-AEC2-F1CF226FBDF6}" srcOrd="2" destOrd="0" presId="urn:microsoft.com/office/officeart/2018/5/layout/IconCircleLabelList"/>
    <dgm:cxn modelId="{8A2E415D-CB42-4D23-93FB-CC109084AA6C}" type="presParOf" srcId="{02C446F8-912A-492E-B750-56DA15CE9E4F}" destId="{2BF8CFDE-123A-4148-A119-12DBE815FDE5}" srcOrd="3" destOrd="0" presId="urn:microsoft.com/office/officeart/2018/5/layout/IconCircleLabelList"/>
    <dgm:cxn modelId="{C621EC98-85B1-4EA7-B979-B295A576ADBE}" type="presParOf" srcId="{1230CC6D-9F1C-44E3-B3DE-353CC5DC1FA5}" destId="{59CDF2F6-9854-4C50-A9B0-53E75E41AF68}" srcOrd="3" destOrd="0" presId="urn:microsoft.com/office/officeart/2018/5/layout/IconCircleLabelList"/>
    <dgm:cxn modelId="{9D475056-7607-4154-8415-8798F38B5F8A}" type="presParOf" srcId="{1230CC6D-9F1C-44E3-B3DE-353CC5DC1FA5}" destId="{BF85FA89-869A-4B10-AFC3-A284A20F222A}" srcOrd="4" destOrd="0" presId="urn:microsoft.com/office/officeart/2018/5/layout/IconCircleLabelList"/>
    <dgm:cxn modelId="{6B9E5BED-A178-4B88-9AF7-DAEDED71005B}" type="presParOf" srcId="{BF85FA89-869A-4B10-AFC3-A284A20F222A}" destId="{023DC817-8995-4994-A476-AE4162C1D9ED}" srcOrd="0" destOrd="0" presId="urn:microsoft.com/office/officeart/2018/5/layout/IconCircleLabelList"/>
    <dgm:cxn modelId="{ED40B45F-11E0-475B-8772-C68E4E683329}" type="presParOf" srcId="{BF85FA89-869A-4B10-AFC3-A284A20F222A}" destId="{E6FC5779-EF3A-4272-B2FB-062F974224CB}" srcOrd="1" destOrd="0" presId="urn:microsoft.com/office/officeart/2018/5/layout/IconCircleLabelList"/>
    <dgm:cxn modelId="{2E84D45D-DB54-4C82-9DF2-ECF07CBF2201}" type="presParOf" srcId="{BF85FA89-869A-4B10-AFC3-A284A20F222A}" destId="{27591E5D-3322-4E93-ACFE-FAED0F7444F2}" srcOrd="2" destOrd="0" presId="urn:microsoft.com/office/officeart/2018/5/layout/IconCircleLabelList"/>
    <dgm:cxn modelId="{254762A7-FB04-4B0C-B6B4-648066F1C134}" type="presParOf" srcId="{BF85FA89-869A-4B10-AFC3-A284A20F222A}" destId="{435B608D-0232-4A69-A37F-72FA52A197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D7E0EA-BCB9-4EAF-BF17-51F19AB7943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1D60FC-71C9-4EF3-A52A-213134574A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Improved models with more features.</a:t>
          </a:r>
        </a:p>
      </dgm:t>
    </dgm:pt>
    <dgm:pt modelId="{087E59E6-228E-49AA-923F-D39B68DCADE6}" type="parTrans" cxnId="{0FB41A7A-E485-405F-8A91-26E6031017CA}">
      <dgm:prSet/>
      <dgm:spPr/>
      <dgm:t>
        <a:bodyPr/>
        <a:lstStyle/>
        <a:p>
          <a:endParaRPr lang="en-US"/>
        </a:p>
      </dgm:t>
    </dgm:pt>
    <dgm:pt modelId="{35E5D731-8E25-48E8-97A1-B58ABED8E754}" type="sibTrans" cxnId="{0FB41A7A-E485-405F-8A91-26E6031017CA}">
      <dgm:prSet/>
      <dgm:spPr/>
      <dgm:t>
        <a:bodyPr/>
        <a:lstStyle/>
        <a:p>
          <a:endParaRPr lang="en-US"/>
        </a:p>
      </dgm:t>
    </dgm:pt>
    <dgm:pt modelId="{56F923DE-2FAC-40E5-A583-A853387138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Separate processes for each airhandler.</a:t>
          </a:r>
        </a:p>
      </dgm:t>
    </dgm:pt>
    <dgm:pt modelId="{672C2565-0864-400A-A72A-8BEB5EE13422}" type="parTrans" cxnId="{80082F9B-8D0C-4211-8812-B0BEAD9AA65B}">
      <dgm:prSet/>
      <dgm:spPr/>
      <dgm:t>
        <a:bodyPr/>
        <a:lstStyle/>
        <a:p>
          <a:endParaRPr lang="en-US"/>
        </a:p>
      </dgm:t>
    </dgm:pt>
    <dgm:pt modelId="{9BCB6FAB-FDD8-4BAC-9E04-A1482D66592C}" type="sibTrans" cxnId="{80082F9B-8D0C-4211-8812-B0BEAD9AA65B}">
      <dgm:prSet/>
      <dgm:spPr/>
      <dgm:t>
        <a:bodyPr/>
        <a:lstStyle/>
        <a:p>
          <a:endParaRPr lang="en-US"/>
        </a:p>
      </dgm:t>
    </dgm:pt>
    <dgm:pt modelId="{58A8CD49-3CCA-4EC4-ABC9-5DB31CE8AB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Gradual temperature increase.</a:t>
          </a:r>
        </a:p>
      </dgm:t>
    </dgm:pt>
    <dgm:pt modelId="{0CAF2585-6063-4A52-B2B8-A08421944523}" type="parTrans" cxnId="{90577E17-A47E-43D8-A311-4277B59A53C6}">
      <dgm:prSet/>
      <dgm:spPr/>
      <dgm:t>
        <a:bodyPr/>
        <a:lstStyle/>
        <a:p>
          <a:endParaRPr lang="en-US"/>
        </a:p>
      </dgm:t>
    </dgm:pt>
    <dgm:pt modelId="{896D2C52-2AAD-40DB-BE47-96245850AEBE}" type="sibTrans" cxnId="{90577E17-A47E-43D8-A311-4277B59A53C6}">
      <dgm:prSet/>
      <dgm:spPr/>
      <dgm:t>
        <a:bodyPr/>
        <a:lstStyle/>
        <a:p>
          <a:endParaRPr lang="en-US"/>
        </a:p>
      </dgm:t>
    </dgm:pt>
    <dgm:pt modelId="{29158896-CAC5-4D3F-A366-758D11E225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Improved logging.</a:t>
          </a:r>
        </a:p>
      </dgm:t>
    </dgm:pt>
    <dgm:pt modelId="{93A65334-DD43-4A56-803A-EF1CDD01B764}" type="parTrans" cxnId="{494B8278-FFD5-4DE5-B11D-EB78FF3A867A}">
      <dgm:prSet/>
      <dgm:spPr/>
      <dgm:t>
        <a:bodyPr/>
        <a:lstStyle/>
        <a:p>
          <a:endParaRPr lang="en-US"/>
        </a:p>
      </dgm:t>
    </dgm:pt>
    <dgm:pt modelId="{B8ABF653-10C3-4B8B-8810-B825158756A1}" type="sibTrans" cxnId="{494B8278-FFD5-4DE5-B11D-EB78FF3A867A}">
      <dgm:prSet/>
      <dgm:spPr/>
      <dgm:t>
        <a:bodyPr/>
        <a:lstStyle/>
        <a:p>
          <a:endParaRPr lang="en-US"/>
        </a:p>
      </dgm:t>
    </dgm:pt>
    <dgm:pt modelId="{3EC8AA1E-1F74-46F7-ABE6-74E417D237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Reporting.</a:t>
          </a:r>
        </a:p>
      </dgm:t>
    </dgm:pt>
    <dgm:pt modelId="{4BADDA8F-3DF2-460A-BFBB-91CFA0301B8A}" type="parTrans" cxnId="{216EED1C-2E30-447E-86FA-76514B5441C9}">
      <dgm:prSet/>
      <dgm:spPr/>
      <dgm:t>
        <a:bodyPr/>
        <a:lstStyle/>
        <a:p>
          <a:endParaRPr lang="en-US"/>
        </a:p>
      </dgm:t>
    </dgm:pt>
    <dgm:pt modelId="{B525E55E-74DC-4C27-A35F-81B4055F162C}" type="sibTrans" cxnId="{216EED1C-2E30-447E-86FA-76514B5441C9}">
      <dgm:prSet/>
      <dgm:spPr/>
      <dgm:t>
        <a:bodyPr/>
        <a:lstStyle/>
        <a:p>
          <a:endParaRPr lang="en-US"/>
        </a:p>
      </dgm:t>
    </dgm:pt>
    <dgm:pt modelId="{7148397B-1BB1-4472-865D-50BE6A0A446D}" type="pres">
      <dgm:prSet presAssocID="{16D7E0EA-BCB9-4EAF-BF17-51F19AB7943F}" presName="root" presStyleCnt="0">
        <dgm:presLayoutVars>
          <dgm:dir/>
          <dgm:resizeHandles val="exact"/>
        </dgm:presLayoutVars>
      </dgm:prSet>
      <dgm:spPr/>
    </dgm:pt>
    <dgm:pt modelId="{5B4B56C1-C28D-4A2A-8CC5-3206FAA83008}" type="pres">
      <dgm:prSet presAssocID="{601D60FC-71C9-4EF3-A52A-213134574A85}" presName="compNode" presStyleCnt="0"/>
      <dgm:spPr/>
    </dgm:pt>
    <dgm:pt modelId="{37485004-33A1-4931-82E7-0F6F31B4FAE2}" type="pres">
      <dgm:prSet presAssocID="{601D60FC-71C9-4EF3-A52A-213134574A85}" presName="bgRect" presStyleLbl="bgShp" presStyleIdx="0" presStyleCnt="5"/>
      <dgm:spPr/>
    </dgm:pt>
    <dgm:pt modelId="{B1C7E672-446C-4133-86FA-E41D13C5CF89}" type="pres">
      <dgm:prSet presAssocID="{601D60FC-71C9-4EF3-A52A-213134574A8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945F85-6DE6-4BD6-8FE7-9E0E6996D361}" type="pres">
      <dgm:prSet presAssocID="{601D60FC-71C9-4EF3-A52A-213134574A85}" presName="spaceRect" presStyleCnt="0"/>
      <dgm:spPr/>
    </dgm:pt>
    <dgm:pt modelId="{165542BC-0BEA-4F59-B44A-83C9B1EC3534}" type="pres">
      <dgm:prSet presAssocID="{601D60FC-71C9-4EF3-A52A-213134574A85}" presName="parTx" presStyleLbl="revTx" presStyleIdx="0" presStyleCnt="5">
        <dgm:presLayoutVars>
          <dgm:chMax val="0"/>
          <dgm:chPref val="0"/>
        </dgm:presLayoutVars>
      </dgm:prSet>
      <dgm:spPr/>
    </dgm:pt>
    <dgm:pt modelId="{2B0A3691-0ABA-4F51-93B6-CD3420C555DC}" type="pres">
      <dgm:prSet presAssocID="{35E5D731-8E25-48E8-97A1-B58ABED8E754}" presName="sibTrans" presStyleCnt="0"/>
      <dgm:spPr/>
    </dgm:pt>
    <dgm:pt modelId="{A3D273B0-192E-4C4E-AD1F-41B358743F9B}" type="pres">
      <dgm:prSet presAssocID="{56F923DE-2FAC-40E5-A583-A85338713800}" presName="compNode" presStyleCnt="0"/>
      <dgm:spPr/>
    </dgm:pt>
    <dgm:pt modelId="{52100A83-5D37-47C9-AD5A-F37D83C8ABD6}" type="pres">
      <dgm:prSet presAssocID="{56F923DE-2FAC-40E5-A583-A85338713800}" presName="bgRect" presStyleLbl="bgShp" presStyleIdx="1" presStyleCnt="5"/>
      <dgm:spPr/>
    </dgm:pt>
    <dgm:pt modelId="{E3386B52-E7BA-473A-BF09-2FE2F0C6AE70}" type="pres">
      <dgm:prSet presAssocID="{56F923DE-2FAC-40E5-A583-A8533871380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ED38E9CB-5A35-42F2-8E34-3D0F53328345}" type="pres">
      <dgm:prSet presAssocID="{56F923DE-2FAC-40E5-A583-A85338713800}" presName="spaceRect" presStyleCnt="0"/>
      <dgm:spPr/>
    </dgm:pt>
    <dgm:pt modelId="{589FB795-B8C3-4D9D-8778-D1AB9750CF56}" type="pres">
      <dgm:prSet presAssocID="{56F923DE-2FAC-40E5-A583-A85338713800}" presName="parTx" presStyleLbl="revTx" presStyleIdx="1" presStyleCnt="5">
        <dgm:presLayoutVars>
          <dgm:chMax val="0"/>
          <dgm:chPref val="0"/>
        </dgm:presLayoutVars>
      </dgm:prSet>
      <dgm:spPr/>
    </dgm:pt>
    <dgm:pt modelId="{D07ED461-28C6-41C3-BE7B-53DFD78ECA2C}" type="pres">
      <dgm:prSet presAssocID="{9BCB6FAB-FDD8-4BAC-9E04-A1482D66592C}" presName="sibTrans" presStyleCnt="0"/>
      <dgm:spPr/>
    </dgm:pt>
    <dgm:pt modelId="{29374059-B91D-49CD-A6E8-97D721F2AE38}" type="pres">
      <dgm:prSet presAssocID="{58A8CD49-3CCA-4EC4-ABC9-5DB31CE8ABCF}" presName="compNode" presStyleCnt="0"/>
      <dgm:spPr/>
    </dgm:pt>
    <dgm:pt modelId="{B53E4851-7205-4A22-B5BA-D119DC3DE6E8}" type="pres">
      <dgm:prSet presAssocID="{58A8CD49-3CCA-4EC4-ABC9-5DB31CE8ABCF}" presName="bgRect" presStyleLbl="bgShp" presStyleIdx="2" presStyleCnt="5"/>
      <dgm:spPr/>
    </dgm:pt>
    <dgm:pt modelId="{AD5083BF-AD9C-441A-A8B3-67B1EFD91CB8}" type="pres">
      <dgm:prSet presAssocID="{58A8CD49-3CCA-4EC4-ABC9-5DB31CE8ABC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DA68EC0D-67F7-4820-A20E-2F1CB6EAE7AB}" type="pres">
      <dgm:prSet presAssocID="{58A8CD49-3CCA-4EC4-ABC9-5DB31CE8ABCF}" presName="spaceRect" presStyleCnt="0"/>
      <dgm:spPr/>
    </dgm:pt>
    <dgm:pt modelId="{745D5C78-BBEE-4D17-92E5-9552EE9E9F92}" type="pres">
      <dgm:prSet presAssocID="{58A8CD49-3CCA-4EC4-ABC9-5DB31CE8ABCF}" presName="parTx" presStyleLbl="revTx" presStyleIdx="2" presStyleCnt="5">
        <dgm:presLayoutVars>
          <dgm:chMax val="0"/>
          <dgm:chPref val="0"/>
        </dgm:presLayoutVars>
      </dgm:prSet>
      <dgm:spPr/>
    </dgm:pt>
    <dgm:pt modelId="{269DB145-D0A9-4B92-9791-1207BF017F94}" type="pres">
      <dgm:prSet presAssocID="{896D2C52-2AAD-40DB-BE47-96245850AEBE}" presName="sibTrans" presStyleCnt="0"/>
      <dgm:spPr/>
    </dgm:pt>
    <dgm:pt modelId="{411839D3-18D9-4FC7-8753-E5E48F8AFCE8}" type="pres">
      <dgm:prSet presAssocID="{29158896-CAC5-4D3F-A366-758D11E22545}" presName="compNode" presStyleCnt="0"/>
      <dgm:spPr/>
    </dgm:pt>
    <dgm:pt modelId="{077D9460-9CDD-4241-96A1-970F7296D5DA}" type="pres">
      <dgm:prSet presAssocID="{29158896-CAC5-4D3F-A366-758D11E22545}" presName="bgRect" presStyleLbl="bgShp" presStyleIdx="3" presStyleCnt="5"/>
      <dgm:spPr/>
    </dgm:pt>
    <dgm:pt modelId="{FD1D31A6-3DD7-459A-B6EF-F8C7FCB99D44}" type="pres">
      <dgm:prSet presAssocID="{29158896-CAC5-4D3F-A366-758D11E2254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7EE86DAB-3838-4041-82E1-D75DD5F39D0D}" type="pres">
      <dgm:prSet presAssocID="{29158896-CAC5-4D3F-A366-758D11E22545}" presName="spaceRect" presStyleCnt="0"/>
      <dgm:spPr/>
    </dgm:pt>
    <dgm:pt modelId="{A63AF113-ED05-4CBE-BC2C-91E26A88FA01}" type="pres">
      <dgm:prSet presAssocID="{29158896-CAC5-4D3F-A366-758D11E22545}" presName="parTx" presStyleLbl="revTx" presStyleIdx="3" presStyleCnt="5">
        <dgm:presLayoutVars>
          <dgm:chMax val="0"/>
          <dgm:chPref val="0"/>
        </dgm:presLayoutVars>
      </dgm:prSet>
      <dgm:spPr/>
    </dgm:pt>
    <dgm:pt modelId="{B212223C-D629-4BD4-A762-292F2ADC5F64}" type="pres">
      <dgm:prSet presAssocID="{B8ABF653-10C3-4B8B-8810-B825158756A1}" presName="sibTrans" presStyleCnt="0"/>
      <dgm:spPr/>
    </dgm:pt>
    <dgm:pt modelId="{4AC45FA1-52F6-44FE-AC17-9898F6E0F297}" type="pres">
      <dgm:prSet presAssocID="{3EC8AA1E-1F74-46F7-ABE6-74E417D237B9}" presName="compNode" presStyleCnt="0"/>
      <dgm:spPr/>
    </dgm:pt>
    <dgm:pt modelId="{0CF66E7F-9BC4-49C0-88AD-2AE00F317BC4}" type="pres">
      <dgm:prSet presAssocID="{3EC8AA1E-1F74-46F7-ABE6-74E417D237B9}" presName="bgRect" presStyleLbl="bgShp" presStyleIdx="4" presStyleCnt="5"/>
      <dgm:spPr/>
    </dgm:pt>
    <dgm:pt modelId="{C8D2CC7D-EB3F-4559-8710-98826A5796A3}" type="pres">
      <dgm:prSet presAssocID="{3EC8AA1E-1F74-46F7-ABE6-74E417D237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09E50F9-5E7A-4238-95AD-4BEEA4D15778}" type="pres">
      <dgm:prSet presAssocID="{3EC8AA1E-1F74-46F7-ABE6-74E417D237B9}" presName="spaceRect" presStyleCnt="0"/>
      <dgm:spPr/>
    </dgm:pt>
    <dgm:pt modelId="{35C58B53-38A5-4063-A44D-557BA743F695}" type="pres">
      <dgm:prSet presAssocID="{3EC8AA1E-1F74-46F7-ABE6-74E417D237B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0577E17-A47E-43D8-A311-4277B59A53C6}" srcId="{16D7E0EA-BCB9-4EAF-BF17-51F19AB7943F}" destId="{58A8CD49-3CCA-4EC4-ABC9-5DB31CE8ABCF}" srcOrd="2" destOrd="0" parTransId="{0CAF2585-6063-4A52-B2B8-A08421944523}" sibTransId="{896D2C52-2AAD-40DB-BE47-96245850AEBE}"/>
    <dgm:cxn modelId="{216EED1C-2E30-447E-86FA-76514B5441C9}" srcId="{16D7E0EA-BCB9-4EAF-BF17-51F19AB7943F}" destId="{3EC8AA1E-1F74-46F7-ABE6-74E417D237B9}" srcOrd="4" destOrd="0" parTransId="{4BADDA8F-3DF2-460A-BFBB-91CFA0301B8A}" sibTransId="{B525E55E-74DC-4C27-A35F-81B4055F162C}"/>
    <dgm:cxn modelId="{C162CA6B-2358-4110-9130-84A1F0966E5C}" type="presOf" srcId="{601D60FC-71C9-4EF3-A52A-213134574A85}" destId="{165542BC-0BEA-4F59-B44A-83C9B1EC3534}" srcOrd="0" destOrd="0" presId="urn:microsoft.com/office/officeart/2018/2/layout/IconVerticalSolidList"/>
    <dgm:cxn modelId="{2F915E54-0D78-4E14-8EEE-06080B71867F}" type="presOf" srcId="{29158896-CAC5-4D3F-A366-758D11E22545}" destId="{A63AF113-ED05-4CBE-BC2C-91E26A88FA01}" srcOrd="0" destOrd="0" presId="urn:microsoft.com/office/officeart/2018/2/layout/IconVerticalSolidList"/>
    <dgm:cxn modelId="{5E43C175-DA5E-4AC9-A7FC-596B0045BAF4}" type="presOf" srcId="{3EC8AA1E-1F74-46F7-ABE6-74E417D237B9}" destId="{35C58B53-38A5-4063-A44D-557BA743F695}" srcOrd="0" destOrd="0" presId="urn:microsoft.com/office/officeart/2018/2/layout/IconVerticalSolidList"/>
    <dgm:cxn modelId="{494B8278-FFD5-4DE5-B11D-EB78FF3A867A}" srcId="{16D7E0EA-BCB9-4EAF-BF17-51F19AB7943F}" destId="{29158896-CAC5-4D3F-A366-758D11E22545}" srcOrd="3" destOrd="0" parTransId="{93A65334-DD43-4A56-803A-EF1CDD01B764}" sibTransId="{B8ABF653-10C3-4B8B-8810-B825158756A1}"/>
    <dgm:cxn modelId="{0FB41A7A-E485-405F-8A91-26E6031017CA}" srcId="{16D7E0EA-BCB9-4EAF-BF17-51F19AB7943F}" destId="{601D60FC-71C9-4EF3-A52A-213134574A85}" srcOrd="0" destOrd="0" parTransId="{087E59E6-228E-49AA-923F-D39B68DCADE6}" sibTransId="{35E5D731-8E25-48E8-97A1-B58ABED8E754}"/>
    <dgm:cxn modelId="{80082F9B-8D0C-4211-8812-B0BEAD9AA65B}" srcId="{16D7E0EA-BCB9-4EAF-BF17-51F19AB7943F}" destId="{56F923DE-2FAC-40E5-A583-A85338713800}" srcOrd="1" destOrd="0" parTransId="{672C2565-0864-400A-A72A-8BEB5EE13422}" sibTransId="{9BCB6FAB-FDD8-4BAC-9E04-A1482D66592C}"/>
    <dgm:cxn modelId="{7A79EBB2-0698-4E13-8F11-2E119429A393}" type="presOf" srcId="{16D7E0EA-BCB9-4EAF-BF17-51F19AB7943F}" destId="{7148397B-1BB1-4472-865D-50BE6A0A446D}" srcOrd="0" destOrd="0" presId="urn:microsoft.com/office/officeart/2018/2/layout/IconVerticalSolidList"/>
    <dgm:cxn modelId="{737BEDE7-2AF9-41B5-8D5E-1989A15D2CC0}" type="presOf" srcId="{56F923DE-2FAC-40E5-A583-A85338713800}" destId="{589FB795-B8C3-4D9D-8778-D1AB9750CF56}" srcOrd="0" destOrd="0" presId="urn:microsoft.com/office/officeart/2018/2/layout/IconVerticalSolidList"/>
    <dgm:cxn modelId="{11537CED-415B-4159-BDF6-0AC9812FDB1E}" type="presOf" srcId="{58A8CD49-3CCA-4EC4-ABC9-5DB31CE8ABCF}" destId="{745D5C78-BBEE-4D17-92E5-9552EE9E9F92}" srcOrd="0" destOrd="0" presId="urn:microsoft.com/office/officeart/2018/2/layout/IconVerticalSolidList"/>
    <dgm:cxn modelId="{49C5C3A6-584D-4B65-B206-0AC46FA0A07A}" type="presParOf" srcId="{7148397B-1BB1-4472-865D-50BE6A0A446D}" destId="{5B4B56C1-C28D-4A2A-8CC5-3206FAA83008}" srcOrd="0" destOrd="0" presId="urn:microsoft.com/office/officeart/2018/2/layout/IconVerticalSolidList"/>
    <dgm:cxn modelId="{773B3CEC-D55D-461D-AB9E-068484A51CBC}" type="presParOf" srcId="{5B4B56C1-C28D-4A2A-8CC5-3206FAA83008}" destId="{37485004-33A1-4931-82E7-0F6F31B4FAE2}" srcOrd="0" destOrd="0" presId="urn:microsoft.com/office/officeart/2018/2/layout/IconVerticalSolidList"/>
    <dgm:cxn modelId="{FA8760AC-CDF1-40A8-A778-224CF49782AE}" type="presParOf" srcId="{5B4B56C1-C28D-4A2A-8CC5-3206FAA83008}" destId="{B1C7E672-446C-4133-86FA-E41D13C5CF89}" srcOrd="1" destOrd="0" presId="urn:microsoft.com/office/officeart/2018/2/layout/IconVerticalSolidList"/>
    <dgm:cxn modelId="{9829A657-7723-4E9B-B075-2E05D3704FB3}" type="presParOf" srcId="{5B4B56C1-C28D-4A2A-8CC5-3206FAA83008}" destId="{28945F85-6DE6-4BD6-8FE7-9E0E6996D361}" srcOrd="2" destOrd="0" presId="urn:microsoft.com/office/officeart/2018/2/layout/IconVerticalSolidList"/>
    <dgm:cxn modelId="{B5AD9990-1626-4EDE-8699-C249CC865250}" type="presParOf" srcId="{5B4B56C1-C28D-4A2A-8CC5-3206FAA83008}" destId="{165542BC-0BEA-4F59-B44A-83C9B1EC3534}" srcOrd="3" destOrd="0" presId="urn:microsoft.com/office/officeart/2018/2/layout/IconVerticalSolidList"/>
    <dgm:cxn modelId="{32BCF1EA-730B-41E3-8C4A-64DF3006CD4B}" type="presParOf" srcId="{7148397B-1BB1-4472-865D-50BE6A0A446D}" destId="{2B0A3691-0ABA-4F51-93B6-CD3420C555DC}" srcOrd="1" destOrd="0" presId="urn:microsoft.com/office/officeart/2018/2/layout/IconVerticalSolidList"/>
    <dgm:cxn modelId="{A2EAC07B-3522-4007-914B-E1814D62E4A5}" type="presParOf" srcId="{7148397B-1BB1-4472-865D-50BE6A0A446D}" destId="{A3D273B0-192E-4C4E-AD1F-41B358743F9B}" srcOrd="2" destOrd="0" presId="urn:microsoft.com/office/officeart/2018/2/layout/IconVerticalSolidList"/>
    <dgm:cxn modelId="{B3A3FB57-6C64-400D-BF93-BFD0B98F1B87}" type="presParOf" srcId="{A3D273B0-192E-4C4E-AD1F-41B358743F9B}" destId="{52100A83-5D37-47C9-AD5A-F37D83C8ABD6}" srcOrd="0" destOrd="0" presId="urn:microsoft.com/office/officeart/2018/2/layout/IconVerticalSolidList"/>
    <dgm:cxn modelId="{8AEE05E7-2F1F-45D7-9B3E-76AE16F9FF3F}" type="presParOf" srcId="{A3D273B0-192E-4C4E-AD1F-41B358743F9B}" destId="{E3386B52-E7BA-473A-BF09-2FE2F0C6AE70}" srcOrd="1" destOrd="0" presId="urn:microsoft.com/office/officeart/2018/2/layout/IconVerticalSolidList"/>
    <dgm:cxn modelId="{E4C94EFB-6A31-4B6B-8BC6-BB25BB15DDF0}" type="presParOf" srcId="{A3D273B0-192E-4C4E-AD1F-41B358743F9B}" destId="{ED38E9CB-5A35-42F2-8E34-3D0F53328345}" srcOrd="2" destOrd="0" presId="urn:microsoft.com/office/officeart/2018/2/layout/IconVerticalSolidList"/>
    <dgm:cxn modelId="{F57889E5-8179-47D0-961B-C23309187F73}" type="presParOf" srcId="{A3D273B0-192E-4C4E-AD1F-41B358743F9B}" destId="{589FB795-B8C3-4D9D-8778-D1AB9750CF56}" srcOrd="3" destOrd="0" presId="urn:microsoft.com/office/officeart/2018/2/layout/IconVerticalSolidList"/>
    <dgm:cxn modelId="{3C3B56A8-E405-4D1F-9E7D-1205A74D00E8}" type="presParOf" srcId="{7148397B-1BB1-4472-865D-50BE6A0A446D}" destId="{D07ED461-28C6-41C3-BE7B-53DFD78ECA2C}" srcOrd="3" destOrd="0" presId="urn:microsoft.com/office/officeart/2018/2/layout/IconVerticalSolidList"/>
    <dgm:cxn modelId="{B713FB73-BC49-4664-80B4-D27515020C49}" type="presParOf" srcId="{7148397B-1BB1-4472-865D-50BE6A0A446D}" destId="{29374059-B91D-49CD-A6E8-97D721F2AE38}" srcOrd="4" destOrd="0" presId="urn:microsoft.com/office/officeart/2018/2/layout/IconVerticalSolidList"/>
    <dgm:cxn modelId="{79CD86D8-B60A-429E-B69D-38E69F1ABF51}" type="presParOf" srcId="{29374059-B91D-49CD-A6E8-97D721F2AE38}" destId="{B53E4851-7205-4A22-B5BA-D119DC3DE6E8}" srcOrd="0" destOrd="0" presId="urn:microsoft.com/office/officeart/2018/2/layout/IconVerticalSolidList"/>
    <dgm:cxn modelId="{77241DE3-F029-4333-83F9-86AB9EEC28A1}" type="presParOf" srcId="{29374059-B91D-49CD-A6E8-97D721F2AE38}" destId="{AD5083BF-AD9C-441A-A8B3-67B1EFD91CB8}" srcOrd="1" destOrd="0" presId="urn:microsoft.com/office/officeart/2018/2/layout/IconVerticalSolidList"/>
    <dgm:cxn modelId="{7655B7F4-95BC-431E-B808-52B0A0C62AA8}" type="presParOf" srcId="{29374059-B91D-49CD-A6E8-97D721F2AE38}" destId="{DA68EC0D-67F7-4820-A20E-2F1CB6EAE7AB}" srcOrd="2" destOrd="0" presId="urn:microsoft.com/office/officeart/2018/2/layout/IconVerticalSolidList"/>
    <dgm:cxn modelId="{B4F8F12A-3EFD-47B3-A572-6ACE5B22732E}" type="presParOf" srcId="{29374059-B91D-49CD-A6E8-97D721F2AE38}" destId="{745D5C78-BBEE-4D17-92E5-9552EE9E9F92}" srcOrd="3" destOrd="0" presId="urn:microsoft.com/office/officeart/2018/2/layout/IconVerticalSolidList"/>
    <dgm:cxn modelId="{CAA2C21A-196F-40FA-A420-BD13561277D8}" type="presParOf" srcId="{7148397B-1BB1-4472-865D-50BE6A0A446D}" destId="{269DB145-D0A9-4B92-9791-1207BF017F94}" srcOrd="5" destOrd="0" presId="urn:microsoft.com/office/officeart/2018/2/layout/IconVerticalSolidList"/>
    <dgm:cxn modelId="{CE3D7B29-1A27-4AFE-9A07-B4E256AC2BA6}" type="presParOf" srcId="{7148397B-1BB1-4472-865D-50BE6A0A446D}" destId="{411839D3-18D9-4FC7-8753-E5E48F8AFCE8}" srcOrd="6" destOrd="0" presId="urn:microsoft.com/office/officeart/2018/2/layout/IconVerticalSolidList"/>
    <dgm:cxn modelId="{15EB6BFD-5EE7-4984-B309-4FF2B19FAFAE}" type="presParOf" srcId="{411839D3-18D9-4FC7-8753-E5E48F8AFCE8}" destId="{077D9460-9CDD-4241-96A1-970F7296D5DA}" srcOrd="0" destOrd="0" presId="urn:microsoft.com/office/officeart/2018/2/layout/IconVerticalSolidList"/>
    <dgm:cxn modelId="{28A23F6D-D447-4551-B583-ADF48B743879}" type="presParOf" srcId="{411839D3-18D9-4FC7-8753-E5E48F8AFCE8}" destId="{FD1D31A6-3DD7-459A-B6EF-F8C7FCB99D44}" srcOrd="1" destOrd="0" presId="urn:microsoft.com/office/officeart/2018/2/layout/IconVerticalSolidList"/>
    <dgm:cxn modelId="{5E1F3A1A-6C9E-48DB-B302-94A1D4A469F7}" type="presParOf" srcId="{411839D3-18D9-4FC7-8753-E5E48F8AFCE8}" destId="{7EE86DAB-3838-4041-82E1-D75DD5F39D0D}" srcOrd="2" destOrd="0" presId="urn:microsoft.com/office/officeart/2018/2/layout/IconVerticalSolidList"/>
    <dgm:cxn modelId="{4553C643-FFB7-487B-BCE1-3B4CAED6C394}" type="presParOf" srcId="{411839D3-18D9-4FC7-8753-E5E48F8AFCE8}" destId="{A63AF113-ED05-4CBE-BC2C-91E26A88FA01}" srcOrd="3" destOrd="0" presId="urn:microsoft.com/office/officeart/2018/2/layout/IconVerticalSolidList"/>
    <dgm:cxn modelId="{A1853675-0A5C-4462-8E46-7A42801DB048}" type="presParOf" srcId="{7148397B-1BB1-4472-865D-50BE6A0A446D}" destId="{B212223C-D629-4BD4-A762-292F2ADC5F64}" srcOrd="7" destOrd="0" presId="urn:microsoft.com/office/officeart/2018/2/layout/IconVerticalSolidList"/>
    <dgm:cxn modelId="{F877F59F-4A0A-4580-AE2B-0B05E2A603D8}" type="presParOf" srcId="{7148397B-1BB1-4472-865D-50BE6A0A446D}" destId="{4AC45FA1-52F6-44FE-AC17-9898F6E0F297}" srcOrd="8" destOrd="0" presId="urn:microsoft.com/office/officeart/2018/2/layout/IconVerticalSolidList"/>
    <dgm:cxn modelId="{4484CA3C-39F8-43E7-9FDA-0B96E6C41044}" type="presParOf" srcId="{4AC45FA1-52F6-44FE-AC17-9898F6E0F297}" destId="{0CF66E7F-9BC4-49C0-88AD-2AE00F317BC4}" srcOrd="0" destOrd="0" presId="urn:microsoft.com/office/officeart/2018/2/layout/IconVerticalSolidList"/>
    <dgm:cxn modelId="{83F73DCE-2389-43A3-8EBF-BD73FF09DB07}" type="presParOf" srcId="{4AC45FA1-52F6-44FE-AC17-9898F6E0F297}" destId="{C8D2CC7D-EB3F-4559-8710-98826A5796A3}" srcOrd="1" destOrd="0" presId="urn:microsoft.com/office/officeart/2018/2/layout/IconVerticalSolidList"/>
    <dgm:cxn modelId="{6E2A88F5-5840-4529-87F0-155DD56B7905}" type="presParOf" srcId="{4AC45FA1-52F6-44FE-AC17-9898F6E0F297}" destId="{F09E50F9-5E7A-4238-95AD-4BEEA4D15778}" srcOrd="2" destOrd="0" presId="urn:microsoft.com/office/officeart/2018/2/layout/IconVerticalSolidList"/>
    <dgm:cxn modelId="{826CDD98-6DF4-4B63-A2AF-610AC2A9BDE5}" type="presParOf" srcId="{4AC45FA1-52F6-44FE-AC17-9898F6E0F297}" destId="{35C58B53-38A5-4063-A44D-557BA743F6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31188A-3931-42FA-ACD2-634F7F98F32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8D3338-6B6E-4579-A051-9483C9444E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access.</a:t>
          </a:r>
        </a:p>
      </dgm:t>
    </dgm:pt>
    <dgm:pt modelId="{6E4E9BE0-E956-490A-B6E8-48A70BE79D2E}" type="parTrans" cxnId="{A8CE200B-D526-407B-9080-9EE54E20513C}">
      <dgm:prSet/>
      <dgm:spPr/>
      <dgm:t>
        <a:bodyPr/>
        <a:lstStyle/>
        <a:p>
          <a:endParaRPr lang="en-US"/>
        </a:p>
      </dgm:t>
    </dgm:pt>
    <dgm:pt modelId="{812A0D29-EC0E-47D7-A673-817C9A8EC9D5}" type="sibTrans" cxnId="{A8CE200B-D526-407B-9080-9EE54E20513C}">
      <dgm:prSet/>
      <dgm:spPr/>
      <dgm:t>
        <a:bodyPr/>
        <a:lstStyle/>
        <a:p>
          <a:endParaRPr lang="en-US"/>
        </a:p>
      </dgm:t>
    </dgm:pt>
    <dgm:pt modelId="{62F3AE55-FFF0-4F36-B237-633E4F7B5E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point names not standardized.</a:t>
          </a:r>
        </a:p>
      </dgm:t>
    </dgm:pt>
    <dgm:pt modelId="{9250D0B1-AD7E-4BF2-B025-60D8B5984C35}" type="parTrans" cxnId="{B891FD81-5C92-42C4-B38E-832ADF71856A}">
      <dgm:prSet/>
      <dgm:spPr/>
      <dgm:t>
        <a:bodyPr/>
        <a:lstStyle/>
        <a:p>
          <a:endParaRPr lang="en-US"/>
        </a:p>
      </dgm:t>
    </dgm:pt>
    <dgm:pt modelId="{E06AAD30-767D-4946-A235-6BC2C3E687FC}" type="sibTrans" cxnId="{B891FD81-5C92-42C4-B38E-832ADF71856A}">
      <dgm:prSet/>
      <dgm:spPr/>
      <dgm:t>
        <a:bodyPr/>
        <a:lstStyle/>
        <a:p>
          <a:endParaRPr lang="en-US"/>
        </a:p>
      </dgm:t>
    </dgm:pt>
    <dgm:pt modelId="{F72626BE-AFF4-416B-AC10-917AD09229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Sensor data every 5 minutes.</a:t>
          </a:r>
        </a:p>
      </dgm:t>
    </dgm:pt>
    <dgm:pt modelId="{FA2A8714-4A53-4309-9793-D2F275632AF6}" type="parTrans" cxnId="{472775C5-C666-4280-96A3-B1D3322CC2C2}">
      <dgm:prSet/>
      <dgm:spPr/>
      <dgm:t>
        <a:bodyPr/>
        <a:lstStyle/>
        <a:p>
          <a:endParaRPr lang="en-US"/>
        </a:p>
      </dgm:t>
    </dgm:pt>
    <dgm:pt modelId="{0FBFE441-90F9-41EC-A287-3217901B3B92}" type="sibTrans" cxnId="{472775C5-C666-4280-96A3-B1D3322CC2C2}">
      <dgm:prSet/>
      <dgm:spPr/>
      <dgm:t>
        <a:bodyPr/>
        <a:lstStyle/>
        <a:p>
          <a:endParaRPr lang="en-US"/>
        </a:p>
      </dgm:t>
    </dgm:pt>
    <dgm:pt modelId="{71262DFC-2B6C-46CE-9874-DBDDF2659CEE}" type="pres">
      <dgm:prSet presAssocID="{B931188A-3931-42FA-ACD2-634F7F98F329}" presName="root" presStyleCnt="0">
        <dgm:presLayoutVars>
          <dgm:dir/>
          <dgm:resizeHandles val="exact"/>
        </dgm:presLayoutVars>
      </dgm:prSet>
      <dgm:spPr/>
    </dgm:pt>
    <dgm:pt modelId="{1BB24EAB-2E6C-436A-8B09-0771887D4928}" type="pres">
      <dgm:prSet presAssocID="{DD8D3338-6B6E-4579-A051-9483C9444E75}" presName="compNode" presStyleCnt="0"/>
      <dgm:spPr/>
    </dgm:pt>
    <dgm:pt modelId="{B145865F-C67E-4B4C-A0ED-1BFBCEADDFB0}" type="pres">
      <dgm:prSet presAssocID="{DD8D3338-6B6E-4579-A051-9483C9444E7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7B008C9-3778-4A38-A490-6ACE50DB7E3B}" type="pres">
      <dgm:prSet presAssocID="{DD8D3338-6B6E-4579-A051-9483C9444E75}" presName="spaceRect" presStyleCnt="0"/>
      <dgm:spPr/>
    </dgm:pt>
    <dgm:pt modelId="{F2C0EAD2-57D5-4B0B-997B-DCAC885075D9}" type="pres">
      <dgm:prSet presAssocID="{DD8D3338-6B6E-4579-A051-9483C9444E75}" presName="textRect" presStyleLbl="revTx" presStyleIdx="0" presStyleCnt="3">
        <dgm:presLayoutVars>
          <dgm:chMax val="1"/>
          <dgm:chPref val="1"/>
        </dgm:presLayoutVars>
      </dgm:prSet>
      <dgm:spPr/>
    </dgm:pt>
    <dgm:pt modelId="{3B8139F8-F078-4C60-884F-EB3CFBDC64D9}" type="pres">
      <dgm:prSet presAssocID="{812A0D29-EC0E-47D7-A673-817C9A8EC9D5}" presName="sibTrans" presStyleCnt="0"/>
      <dgm:spPr/>
    </dgm:pt>
    <dgm:pt modelId="{CDB191B6-4200-459A-B3F9-3906B851C7C4}" type="pres">
      <dgm:prSet presAssocID="{62F3AE55-FFF0-4F36-B237-633E4F7B5EDE}" presName="compNode" presStyleCnt="0"/>
      <dgm:spPr/>
    </dgm:pt>
    <dgm:pt modelId="{761C0756-383E-4F01-803F-044D4F07C0A8}" type="pres">
      <dgm:prSet presAssocID="{62F3AE55-FFF0-4F36-B237-633E4F7B5E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924A933-030A-4799-97B5-D9B7C4A5FDA7}" type="pres">
      <dgm:prSet presAssocID="{62F3AE55-FFF0-4F36-B237-633E4F7B5EDE}" presName="spaceRect" presStyleCnt="0"/>
      <dgm:spPr/>
    </dgm:pt>
    <dgm:pt modelId="{11639754-8740-4DD5-9E9F-74CA943826AA}" type="pres">
      <dgm:prSet presAssocID="{62F3AE55-FFF0-4F36-B237-633E4F7B5EDE}" presName="textRect" presStyleLbl="revTx" presStyleIdx="1" presStyleCnt="3">
        <dgm:presLayoutVars>
          <dgm:chMax val="1"/>
          <dgm:chPref val="1"/>
        </dgm:presLayoutVars>
      </dgm:prSet>
      <dgm:spPr/>
    </dgm:pt>
    <dgm:pt modelId="{3F9B2611-3E83-4A85-B0F3-0DD9615CF16B}" type="pres">
      <dgm:prSet presAssocID="{E06AAD30-767D-4946-A235-6BC2C3E687FC}" presName="sibTrans" presStyleCnt="0"/>
      <dgm:spPr/>
    </dgm:pt>
    <dgm:pt modelId="{74488978-68EC-4C92-95CD-3C3A4A21D1F9}" type="pres">
      <dgm:prSet presAssocID="{F72626BE-AFF4-416B-AC10-917AD092291F}" presName="compNode" presStyleCnt="0"/>
      <dgm:spPr/>
    </dgm:pt>
    <dgm:pt modelId="{075AF01B-F00D-49E7-829B-E45911F00377}" type="pres">
      <dgm:prSet presAssocID="{F72626BE-AFF4-416B-AC10-917AD092291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05C85882-0398-4EDB-8974-A788F960E193}" type="pres">
      <dgm:prSet presAssocID="{F72626BE-AFF4-416B-AC10-917AD092291F}" presName="spaceRect" presStyleCnt="0"/>
      <dgm:spPr/>
    </dgm:pt>
    <dgm:pt modelId="{F243773E-F2F8-41E2-9A46-962E7B56B614}" type="pres">
      <dgm:prSet presAssocID="{F72626BE-AFF4-416B-AC10-917AD092291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CE200B-D526-407B-9080-9EE54E20513C}" srcId="{B931188A-3931-42FA-ACD2-634F7F98F329}" destId="{DD8D3338-6B6E-4579-A051-9483C9444E75}" srcOrd="0" destOrd="0" parTransId="{6E4E9BE0-E956-490A-B6E8-48A70BE79D2E}" sibTransId="{812A0D29-EC0E-47D7-A673-817C9A8EC9D5}"/>
    <dgm:cxn modelId="{9244BD21-69AF-4E64-A7F4-87A1843FBF34}" type="presOf" srcId="{62F3AE55-FFF0-4F36-B237-633E4F7B5EDE}" destId="{11639754-8740-4DD5-9E9F-74CA943826AA}" srcOrd="0" destOrd="0" presId="urn:microsoft.com/office/officeart/2018/2/layout/IconLabelList"/>
    <dgm:cxn modelId="{3BDE7E69-A185-4A20-9B3D-ACB512047861}" type="presOf" srcId="{F72626BE-AFF4-416B-AC10-917AD092291F}" destId="{F243773E-F2F8-41E2-9A46-962E7B56B614}" srcOrd="0" destOrd="0" presId="urn:microsoft.com/office/officeart/2018/2/layout/IconLabelList"/>
    <dgm:cxn modelId="{6812286D-8A30-4827-B689-E868D4B3745F}" type="presOf" srcId="{B931188A-3931-42FA-ACD2-634F7F98F329}" destId="{71262DFC-2B6C-46CE-9874-DBDDF2659CEE}" srcOrd="0" destOrd="0" presId="urn:microsoft.com/office/officeart/2018/2/layout/IconLabelList"/>
    <dgm:cxn modelId="{B891FD81-5C92-42C4-B38E-832ADF71856A}" srcId="{B931188A-3931-42FA-ACD2-634F7F98F329}" destId="{62F3AE55-FFF0-4F36-B237-633E4F7B5EDE}" srcOrd="1" destOrd="0" parTransId="{9250D0B1-AD7E-4BF2-B025-60D8B5984C35}" sibTransId="{E06AAD30-767D-4946-A235-6BC2C3E687FC}"/>
    <dgm:cxn modelId="{0B366885-CCED-4861-8489-9FAC7B03C839}" type="presOf" srcId="{DD8D3338-6B6E-4579-A051-9483C9444E75}" destId="{F2C0EAD2-57D5-4B0B-997B-DCAC885075D9}" srcOrd="0" destOrd="0" presId="urn:microsoft.com/office/officeart/2018/2/layout/IconLabelList"/>
    <dgm:cxn modelId="{472775C5-C666-4280-96A3-B1D3322CC2C2}" srcId="{B931188A-3931-42FA-ACD2-634F7F98F329}" destId="{F72626BE-AFF4-416B-AC10-917AD092291F}" srcOrd="2" destOrd="0" parTransId="{FA2A8714-4A53-4309-9793-D2F275632AF6}" sibTransId="{0FBFE441-90F9-41EC-A287-3217901B3B92}"/>
    <dgm:cxn modelId="{BB5008F4-C3B3-4C1F-94A6-73D0543DD5B6}" type="presParOf" srcId="{71262DFC-2B6C-46CE-9874-DBDDF2659CEE}" destId="{1BB24EAB-2E6C-436A-8B09-0771887D4928}" srcOrd="0" destOrd="0" presId="urn:microsoft.com/office/officeart/2018/2/layout/IconLabelList"/>
    <dgm:cxn modelId="{9F71B413-AE15-4492-AC91-25A4B8EE8829}" type="presParOf" srcId="{1BB24EAB-2E6C-436A-8B09-0771887D4928}" destId="{B145865F-C67E-4B4C-A0ED-1BFBCEADDFB0}" srcOrd="0" destOrd="0" presId="urn:microsoft.com/office/officeart/2018/2/layout/IconLabelList"/>
    <dgm:cxn modelId="{645926B8-0F7F-4CC2-8E45-0DBFC9C89ABD}" type="presParOf" srcId="{1BB24EAB-2E6C-436A-8B09-0771887D4928}" destId="{67B008C9-3778-4A38-A490-6ACE50DB7E3B}" srcOrd="1" destOrd="0" presId="urn:microsoft.com/office/officeart/2018/2/layout/IconLabelList"/>
    <dgm:cxn modelId="{E6DBE886-1F5D-4E5A-A090-A833B5CA34A5}" type="presParOf" srcId="{1BB24EAB-2E6C-436A-8B09-0771887D4928}" destId="{F2C0EAD2-57D5-4B0B-997B-DCAC885075D9}" srcOrd="2" destOrd="0" presId="urn:microsoft.com/office/officeart/2018/2/layout/IconLabelList"/>
    <dgm:cxn modelId="{408A3A87-C1E7-4EF7-AE3F-CC5AD095F2D3}" type="presParOf" srcId="{71262DFC-2B6C-46CE-9874-DBDDF2659CEE}" destId="{3B8139F8-F078-4C60-884F-EB3CFBDC64D9}" srcOrd="1" destOrd="0" presId="urn:microsoft.com/office/officeart/2018/2/layout/IconLabelList"/>
    <dgm:cxn modelId="{C27A083B-0820-4E1D-942A-A26CC1EE1F53}" type="presParOf" srcId="{71262DFC-2B6C-46CE-9874-DBDDF2659CEE}" destId="{CDB191B6-4200-459A-B3F9-3906B851C7C4}" srcOrd="2" destOrd="0" presId="urn:microsoft.com/office/officeart/2018/2/layout/IconLabelList"/>
    <dgm:cxn modelId="{7F0AF67E-F602-4346-AAC7-D03696BECD16}" type="presParOf" srcId="{CDB191B6-4200-459A-B3F9-3906B851C7C4}" destId="{761C0756-383E-4F01-803F-044D4F07C0A8}" srcOrd="0" destOrd="0" presId="urn:microsoft.com/office/officeart/2018/2/layout/IconLabelList"/>
    <dgm:cxn modelId="{C20C1906-8169-4191-ABC7-7E6B812BDBF9}" type="presParOf" srcId="{CDB191B6-4200-459A-B3F9-3906B851C7C4}" destId="{5924A933-030A-4799-97B5-D9B7C4A5FDA7}" srcOrd="1" destOrd="0" presId="urn:microsoft.com/office/officeart/2018/2/layout/IconLabelList"/>
    <dgm:cxn modelId="{CA461F24-A053-4CBD-B318-817717C95D13}" type="presParOf" srcId="{CDB191B6-4200-459A-B3F9-3906B851C7C4}" destId="{11639754-8740-4DD5-9E9F-74CA943826AA}" srcOrd="2" destOrd="0" presId="urn:microsoft.com/office/officeart/2018/2/layout/IconLabelList"/>
    <dgm:cxn modelId="{0755F139-4C0B-4825-BCDB-BBA122DB8804}" type="presParOf" srcId="{71262DFC-2B6C-46CE-9874-DBDDF2659CEE}" destId="{3F9B2611-3E83-4A85-B0F3-0DD9615CF16B}" srcOrd="3" destOrd="0" presId="urn:microsoft.com/office/officeart/2018/2/layout/IconLabelList"/>
    <dgm:cxn modelId="{CA5EAFD1-F3F9-47F8-83A1-130DBD5C76C7}" type="presParOf" srcId="{71262DFC-2B6C-46CE-9874-DBDDF2659CEE}" destId="{74488978-68EC-4C92-95CD-3C3A4A21D1F9}" srcOrd="4" destOrd="0" presId="urn:microsoft.com/office/officeart/2018/2/layout/IconLabelList"/>
    <dgm:cxn modelId="{11212FE9-03DB-4B9F-A890-DDD5F010247B}" type="presParOf" srcId="{74488978-68EC-4C92-95CD-3C3A4A21D1F9}" destId="{075AF01B-F00D-49E7-829B-E45911F00377}" srcOrd="0" destOrd="0" presId="urn:microsoft.com/office/officeart/2018/2/layout/IconLabelList"/>
    <dgm:cxn modelId="{2F922FEF-BBEC-4DB9-AD38-F9898272BE98}" type="presParOf" srcId="{74488978-68EC-4C92-95CD-3C3A4A21D1F9}" destId="{05C85882-0398-4EDB-8974-A788F960E193}" srcOrd="1" destOrd="0" presId="urn:microsoft.com/office/officeart/2018/2/layout/IconLabelList"/>
    <dgm:cxn modelId="{3CA573B5-1E42-474A-907E-DB8C3991114E}" type="presParOf" srcId="{74488978-68EC-4C92-95CD-3C3A4A21D1F9}" destId="{F243773E-F2F8-41E2-9A46-962E7B56B61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E1750D-AF13-46BF-8CA9-9078E5735AE1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655B2-AE20-4143-A8EA-4510645CBE37}">
      <dgm:prSet phldrT="[Text]"/>
      <dgm:spPr/>
      <dgm:t>
        <a:bodyPr/>
        <a:lstStyle/>
        <a:p>
          <a:r>
            <a:rPr lang="en-US" dirty="0"/>
            <a:t>DA-T</a:t>
          </a:r>
        </a:p>
      </dgm:t>
    </dgm:pt>
    <dgm:pt modelId="{A87D2BDC-0989-4091-8B1F-EC898BB4926A}" type="parTrans" cxnId="{AF77A609-3728-4499-871E-BCB84592AF70}">
      <dgm:prSet/>
      <dgm:spPr/>
      <dgm:t>
        <a:bodyPr/>
        <a:lstStyle/>
        <a:p>
          <a:endParaRPr lang="en-US"/>
        </a:p>
      </dgm:t>
    </dgm:pt>
    <dgm:pt modelId="{D9C81F30-C0D6-4EF0-9D0C-63C23412FADD}" type="sibTrans" cxnId="{AF77A609-3728-4499-871E-BCB84592AF70}">
      <dgm:prSet/>
      <dgm:spPr/>
      <dgm:t>
        <a:bodyPr/>
        <a:lstStyle/>
        <a:p>
          <a:endParaRPr lang="en-US"/>
        </a:p>
      </dgm:t>
    </dgm:pt>
    <dgm:pt modelId="{29680827-A573-4C46-AE6F-43631A528926}">
      <dgm:prSet phldrT="[Text]"/>
      <dgm:spPr/>
      <dgm:t>
        <a:bodyPr/>
        <a:lstStyle/>
        <a:p>
          <a:r>
            <a:rPr lang="en-US" dirty="0"/>
            <a:t>Ticket Data</a:t>
          </a:r>
        </a:p>
      </dgm:t>
    </dgm:pt>
    <dgm:pt modelId="{88127D44-BCD6-4513-B930-E88CC7ABA39C}" type="parTrans" cxnId="{ECF47515-0316-42B3-B8DB-6C358664523A}">
      <dgm:prSet/>
      <dgm:spPr/>
      <dgm:t>
        <a:bodyPr/>
        <a:lstStyle/>
        <a:p>
          <a:endParaRPr lang="en-US"/>
        </a:p>
      </dgm:t>
    </dgm:pt>
    <dgm:pt modelId="{3BD0AA64-6BA2-44E2-9535-3632B9304D05}" type="sibTrans" cxnId="{ECF47515-0316-42B3-B8DB-6C358664523A}">
      <dgm:prSet/>
      <dgm:spPr/>
      <dgm:t>
        <a:bodyPr/>
        <a:lstStyle/>
        <a:p>
          <a:endParaRPr lang="en-US"/>
        </a:p>
      </dgm:t>
    </dgm:pt>
    <dgm:pt modelId="{45B5EF3D-7E2D-4413-A5A8-99E8C348CB1A}">
      <dgm:prSet phldrT="[Text]"/>
      <dgm:spPr/>
      <dgm:t>
        <a:bodyPr/>
        <a:lstStyle/>
        <a:p>
          <a:r>
            <a:rPr lang="en-US" dirty="0"/>
            <a:t>OA-H</a:t>
          </a:r>
        </a:p>
      </dgm:t>
    </dgm:pt>
    <dgm:pt modelId="{AC45FED5-780A-436C-AACA-6C2D56331858}" type="parTrans" cxnId="{76E0A4FC-0EA6-47EF-BA1F-785FCD2006A7}">
      <dgm:prSet/>
      <dgm:spPr/>
      <dgm:t>
        <a:bodyPr/>
        <a:lstStyle/>
        <a:p>
          <a:endParaRPr lang="en-US"/>
        </a:p>
      </dgm:t>
    </dgm:pt>
    <dgm:pt modelId="{98F0DA8A-AB5D-4065-9B8A-E57DA4EEE2F9}" type="sibTrans" cxnId="{76E0A4FC-0EA6-47EF-BA1F-785FCD2006A7}">
      <dgm:prSet/>
      <dgm:spPr/>
      <dgm:t>
        <a:bodyPr/>
        <a:lstStyle/>
        <a:p>
          <a:endParaRPr lang="en-US"/>
        </a:p>
      </dgm:t>
    </dgm:pt>
    <dgm:pt modelId="{925D13EF-D9AA-4704-8AB7-30A26E7A27A0}">
      <dgm:prSet phldrT="[Text]"/>
      <dgm:spPr/>
      <dgm:t>
        <a:bodyPr/>
        <a:lstStyle/>
        <a:p>
          <a:r>
            <a:rPr lang="en-US" dirty="0"/>
            <a:t>OA-T</a:t>
          </a:r>
        </a:p>
      </dgm:t>
    </dgm:pt>
    <dgm:pt modelId="{70213359-FCE6-4F19-85EB-207933FCC120}" type="parTrans" cxnId="{99DAC7B8-D329-4FE8-896F-A6134B37D631}">
      <dgm:prSet/>
      <dgm:spPr/>
      <dgm:t>
        <a:bodyPr/>
        <a:lstStyle/>
        <a:p>
          <a:endParaRPr lang="en-US"/>
        </a:p>
      </dgm:t>
    </dgm:pt>
    <dgm:pt modelId="{63DE5A20-BABA-4801-9331-896C0F3E3207}" type="sibTrans" cxnId="{99DAC7B8-D329-4FE8-896F-A6134B37D631}">
      <dgm:prSet/>
      <dgm:spPr/>
      <dgm:t>
        <a:bodyPr/>
        <a:lstStyle/>
        <a:p>
          <a:endParaRPr lang="en-US"/>
        </a:p>
      </dgm:t>
    </dgm:pt>
    <dgm:pt modelId="{B59659E5-210D-4514-84B7-EACE66BC9B93}">
      <dgm:prSet phldrT="[Text]"/>
      <dgm:spPr/>
      <dgm:t>
        <a:bodyPr/>
        <a:lstStyle/>
        <a:p>
          <a:r>
            <a:rPr lang="en-US" dirty="0"/>
            <a:t>OA-CFM</a:t>
          </a:r>
        </a:p>
      </dgm:t>
    </dgm:pt>
    <dgm:pt modelId="{4DCC536A-5576-48F9-A388-B23C6EB0727D}" type="parTrans" cxnId="{FC437336-8E2C-4519-A395-B2BD5249D420}">
      <dgm:prSet/>
      <dgm:spPr/>
      <dgm:t>
        <a:bodyPr/>
        <a:lstStyle/>
        <a:p>
          <a:endParaRPr lang="en-US"/>
        </a:p>
      </dgm:t>
    </dgm:pt>
    <dgm:pt modelId="{DA5CDDD5-26F3-45FD-82FC-01A617FDCF85}" type="sibTrans" cxnId="{FC437336-8E2C-4519-A395-B2BD5249D420}">
      <dgm:prSet/>
      <dgm:spPr/>
      <dgm:t>
        <a:bodyPr/>
        <a:lstStyle/>
        <a:p>
          <a:endParaRPr lang="en-US"/>
        </a:p>
      </dgm:t>
    </dgm:pt>
    <dgm:pt modelId="{C4E865ED-A72B-4620-B544-CD3557B76F75}">
      <dgm:prSet phldrT="[Text]"/>
      <dgm:spPr/>
      <dgm:t>
        <a:bodyPr/>
        <a:lstStyle/>
        <a:p>
          <a:r>
            <a:rPr lang="en-US" dirty="0"/>
            <a:t>RA-T</a:t>
          </a:r>
        </a:p>
      </dgm:t>
    </dgm:pt>
    <dgm:pt modelId="{28EB5762-BDE7-4DD2-B913-AA716D18D997}" type="parTrans" cxnId="{A236E9D6-B4DA-4947-B2FD-06A1B35C249C}">
      <dgm:prSet/>
      <dgm:spPr/>
      <dgm:t>
        <a:bodyPr/>
        <a:lstStyle/>
        <a:p>
          <a:endParaRPr lang="en-US"/>
        </a:p>
      </dgm:t>
    </dgm:pt>
    <dgm:pt modelId="{8C0E4268-A8A9-475F-9FCD-BC33617D3F95}" type="sibTrans" cxnId="{A236E9D6-B4DA-4947-B2FD-06A1B35C249C}">
      <dgm:prSet/>
      <dgm:spPr/>
      <dgm:t>
        <a:bodyPr/>
        <a:lstStyle/>
        <a:p>
          <a:endParaRPr lang="en-US"/>
        </a:p>
      </dgm:t>
    </dgm:pt>
    <dgm:pt modelId="{65B58B82-BC86-4827-92D7-E015137C1C88}">
      <dgm:prSet phldrT="[Text]"/>
      <dgm:spPr/>
      <dgm:t>
        <a:bodyPr/>
        <a:lstStyle/>
        <a:p>
          <a:r>
            <a:rPr lang="en-US" dirty="0"/>
            <a:t>RA-H</a:t>
          </a:r>
        </a:p>
      </dgm:t>
    </dgm:pt>
    <dgm:pt modelId="{FB980DF3-C272-4352-92DC-03F5F3475C05}" type="parTrans" cxnId="{458CCA6A-50E4-4C09-8BD9-C83ADDDDDE04}">
      <dgm:prSet/>
      <dgm:spPr/>
      <dgm:t>
        <a:bodyPr/>
        <a:lstStyle/>
        <a:p>
          <a:endParaRPr lang="en-US"/>
        </a:p>
      </dgm:t>
    </dgm:pt>
    <dgm:pt modelId="{1CCF7A0E-8197-4637-9038-0CC98839FC77}" type="sibTrans" cxnId="{458CCA6A-50E4-4C09-8BD9-C83ADDDDDE04}">
      <dgm:prSet/>
      <dgm:spPr/>
      <dgm:t>
        <a:bodyPr/>
        <a:lstStyle/>
        <a:p>
          <a:endParaRPr lang="en-US"/>
        </a:p>
      </dgm:t>
    </dgm:pt>
    <dgm:pt modelId="{A8514AB3-8DE0-418A-90AE-8916C41386BC}">
      <dgm:prSet phldrT="[Text]"/>
      <dgm:spPr/>
      <dgm:t>
        <a:bodyPr/>
        <a:lstStyle/>
        <a:p>
          <a:r>
            <a:rPr lang="en-US" dirty="0"/>
            <a:t>CO2</a:t>
          </a:r>
        </a:p>
      </dgm:t>
    </dgm:pt>
    <dgm:pt modelId="{28F023B0-0E37-4B1E-A7CD-6456AA7B2F6F}" type="parTrans" cxnId="{7E19E666-758F-44F2-BBDD-91739F6D6BC2}">
      <dgm:prSet/>
      <dgm:spPr/>
      <dgm:t>
        <a:bodyPr/>
        <a:lstStyle/>
        <a:p>
          <a:endParaRPr lang="en-US"/>
        </a:p>
      </dgm:t>
    </dgm:pt>
    <dgm:pt modelId="{F033165E-E6AB-46F2-BA26-C6F72DA55E88}" type="sibTrans" cxnId="{7E19E666-758F-44F2-BBDD-91739F6D6BC2}">
      <dgm:prSet/>
      <dgm:spPr/>
      <dgm:t>
        <a:bodyPr/>
        <a:lstStyle/>
        <a:p>
          <a:endParaRPr lang="en-US"/>
        </a:p>
      </dgm:t>
    </dgm:pt>
    <dgm:pt modelId="{8A023517-6869-475F-8676-31DFDA95F885}">
      <dgm:prSet phldrT="[Text]"/>
      <dgm:spPr/>
      <dgm:t>
        <a:bodyPr/>
        <a:lstStyle/>
        <a:p>
          <a:r>
            <a:rPr lang="en-US" dirty="0"/>
            <a:t>ZONE-HUMIDITY</a:t>
          </a:r>
        </a:p>
      </dgm:t>
    </dgm:pt>
    <dgm:pt modelId="{01EBCAE1-1A2B-4E5A-A3A1-EC511F9123CE}" type="parTrans" cxnId="{2B9C8696-9DD4-43F0-A0D1-66188DA7194F}">
      <dgm:prSet/>
      <dgm:spPr/>
      <dgm:t>
        <a:bodyPr/>
        <a:lstStyle/>
        <a:p>
          <a:endParaRPr lang="en-US"/>
        </a:p>
      </dgm:t>
    </dgm:pt>
    <dgm:pt modelId="{D741E50F-B253-496D-B565-899867E97488}" type="sibTrans" cxnId="{2B9C8696-9DD4-43F0-A0D1-66188DA7194F}">
      <dgm:prSet/>
      <dgm:spPr/>
      <dgm:t>
        <a:bodyPr/>
        <a:lstStyle/>
        <a:p>
          <a:endParaRPr lang="en-US"/>
        </a:p>
      </dgm:t>
    </dgm:pt>
    <dgm:pt modelId="{1D117163-2977-415C-B5CD-378FADFDB326}">
      <dgm:prSet phldrT="[Text]"/>
      <dgm:spPr/>
      <dgm:t>
        <a:bodyPr/>
        <a:lstStyle/>
        <a:p>
          <a:r>
            <a:rPr lang="en-US" dirty="0"/>
            <a:t>SF-SPD</a:t>
          </a:r>
        </a:p>
      </dgm:t>
    </dgm:pt>
    <dgm:pt modelId="{F741416C-17AE-42CE-8337-029647CCBB06}" type="parTrans" cxnId="{972A8352-751D-4D57-8C88-0C6DA5DE41C9}">
      <dgm:prSet/>
      <dgm:spPr/>
      <dgm:t>
        <a:bodyPr/>
        <a:lstStyle/>
        <a:p>
          <a:endParaRPr lang="en-US"/>
        </a:p>
      </dgm:t>
    </dgm:pt>
    <dgm:pt modelId="{A188CBEA-4264-460E-9C52-4517290EB771}" type="sibTrans" cxnId="{972A8352-751D-4D57-8C88-0C6DA5DE41C9}">
      <dgm:prSet/>
      <dgm:spPr/>
      <dgm:t>
        <a:bodyPr/>
        <a:lstStyle/>
        <a:p>
          <a:endParaRPr lang="en-US"/>
        </a:p>
      </dgm:t>
    </dgm:pt>
    <dgm:pt modelId="{61E2E0D6-7CF7-43A4-AA7B-9D1BAF0FD9C6}">
      <dgm:prSet phldrT="[Text]"/>
      <dgm:spPr/>
      <dgm:t>
        <a:bodyPr/>
        <a:lstStyle/>
        <a:p>
          <a:r>
            <a:rPr lang="en-US" dirty="0"/>
            <a:t>Month</a:t>
          </a:r>
        </a:p>
      </dgm:t>
    </dgm:pt>
    <dgm:pt modelId="{71D681B8-0BAB-468B-8547-08EBF223B151}" type="parTrans" cxnId="{D1B5F7E6-361C-45C5-96E9-EC0492BD7162}">
      <dgm:prSet/>
      <dgm:spPr/>
      <dgm:t>
        <a:bodyPr/>
        <a:lstStyle/>
        <a:p>
          <a:endParaRPr lang="en-US"/>
        </a:p>
      </dgm:t>
    </dgm:pt>
    <dgm:pt modelId="{996783BD-7790-4AB8-9E27-0B1EC70FF5FA}" type="sibTrans" cxnId="{D1B5F7E6-361C-45C5-96E9-EC0492BD7162}">
      <dgm:prSet/>
      <dgm:spPr/>
      <dgm:t>
        <a:bodyPr/>
        <a:lstStyle/>
        <a:p>
          <a:endParaRPr lang="en-US"/>
        </a:p>
      </dgm:t>
    </dgm:pt>
    <dgm:pt modelId="{AD5BF6FD-3E53-4127-BBBE-683F437683A8}">
      <dgm:prSet phldrT="[Text]"/>
      <dgm:spPr/>
      <dgm:t>
        <a:bodyPr/>
        <a:lstStyle/>
        <a:p>
          <a:r>
            <a:rPr lang="en-US" dirty="0"/>
            <a:t>Time</a:t>
          </a:r>
        </a:p>
      </dgm:t>
    </dgm:pt>
    <dgm:pt modelId="{1DF0526D-85A5-432B-88F8-B30A08F250D4}" type="parTrans" cxnId="{04EF7BB3-FF6B-48EA-9F44-7FC4F1CB6A9F}">
      <dgm:prSet/>
      <dgm:spPr/>
      <dgm:t>
        <a:bodyPr/>
        <a:lstStyle/>
        <a:p>
          <a:endParaRPr lang="en-US"/>
        </a:p>
      </dgm:t>
    </dgm:pt>
    <dgm:pt modelId="{76929786-6407-44AA-A552-77712253A39E}" type="sibTrans" cxnId="{04EF7BB3-FF6B-48EA-9F44-7FC4F1CB6A9F}">
      <dgm:prSet/>
      <dgm:spPr/>
      <dgm:t>
        <a:bodyPr/>
        <a:lstStyle/>
        <a:p>
          <a:endParaRPr lang="en-US"/>
        </a:p>
      </dgm:t>
    </dgm:pt>
    <dgm:pt modelId="{607B478E-56BF-44D1-8CB7-F1E0912618CE}">
      <dgm:prSet phldrT="[Text]"/>
      <dgm:spPr/>
      <dgm:t>
        <a:bodyPr/>
        <a:lstStyle/>
        <a:p>
          <a:r>
            <a:rPr lang="en-US" dirty="0" err="1"/>
            <a:t>Wetbulb</a:t>
          </a:r>
          <a:endParaRPr lang="en-US" dirty="0"/>
        </a:p>
      </dgm:t>
    </dgm:pt>
    <dgm:pt modelId="{E686720C-2AC9-4DD1-8859-5A0F4E6F7E95}" type="parTrans" cxnId="{E2269A22-F635-4F0A-8B45-4143DFACA9B7}">
      <dgm:prSet/>
      <dgm:spPr/>
      <dgm:t>
        <a:bodyPr/>
        <a:lstStyle/>
        <a:p>
          <a:endParaRPr lang="en-US"/>
        </a:p>
      </dgm:t>
    </dgm:pt>
    <dgm:pt modelId="{88B62AFE-1CAD-4342-8623-C09C585C9F11}" type="sibTrans" cxnId="{E2269A22-F635-4F0A-8B45-4143DFACA9B7}">
      <dgm:prSet/>
      <dgm:spPr/>
      <dgm:t>
        <a:bodyPr/>
        <a:lstStyle/>
        <a:p>
          <a:endParaRPr lang="en-US"/>
        </a:p>
      </dgm:t>
    </dgm:pt>
    <dgm:pt modelId="{DE10C2BA-AF2B-4DC0-B595-73D38243F51A}">
      <dgm:prSet phldrT="[Text]"/>
      <dgm:spPr/>
      <dgm:t>
        <a:bodyPr/>
        <a:lstStyle/>
        <a:p>
          <a:r>
            <a:rPr lang="en-US" dirty="0"/>
            <a:t>Day of the week</a:t>
          </a:r>
        </a:p>
      </dgm:t>
    </dgm:pt>
    <dgm:pt modelId="{4C0A613B-8542-4A6C-BE7C-50DEFA76F2A9}" type="parTrans" cxnId="{17FD25AB-FBE0-448E-8BFA-27AC70574CDD}">
      <dgm:prSet/>
      <dgm:spPr/>
      <dgm:t>
        <a:bodyPr/>
        <a:lstStyle/>
        <a:p>
          <a:endParaRPr lang="en-US"/>
        </a:p>
      </dgm:t>
    </dgm:pt>
    <dgm:pt modelId="{C559918F-71DA-4A93-B293-093A02DBFBFF}" type="sibTrans" cxnId="{17FD25AB-FBE0-448E-8BFA-27AC70574CDD}">
      <dgm:prSet/>
      <dgm:spPr/>
      <dgm:t>
        <a:bodyPr/>
        <a:lstStyle/>
        <a:p>
          <a:endParaRPr lang="en-US"/>
        </a:p>
      </dgm:t>
    </dgm:pt>
    <dgm:pt modelId="{BC874AF2-AFE2-4FEC-BFCA-458D96B4AD9E}" type="pres">
      <dgm:prSet presAssocID="{15E1750D-AF13-46BF-8CA9-9078E5735AE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82EC7B-3B5F-429D-999F-FCFB0E2EE982}" type="pres">
      <dgm:prSet presAssocID="{1D9655B2-AE20-4143-A8EA-4510645CBE37}" presName="centerShape" presStyleLbl="node0" presStyleIdx="0" presStyleCnt="1"/>
      <dgm:spPr/>
    </dgm:pt>
    <dgm:pt modelId="{B2E77EE8-7388-4F06-A821-05BD311455C9}" type="pres">
      <dgm:prSet presAssocID="{88127D44-BCD6-4513-B930-E88CC7ABA39C}" presName="parTrans" presStyleLbl="bgSibTrans2D1" presStyleIdx="0" presStyleCnt="13"/>
      <dgm:spPr/>
    </dgm:pt>
    <dgm:pt modelId="{C5AE5E7C-6E61-4B72-8387-BC2D36CD089D}" type="pres">
      <dgm:prSet presAssocID="{29680827-A573-4C46-AE6F-43631A528926}" presName="node" presStyleLbl="node1" presStyleIdx="0" presStyleCnt="13">
        <dgm:presLayoutVars>
          <dgm:bulletEnabled val="1"/>
        </dgm:presLayoutVars>
      </dgm:prSet>
      <dgm:spPr/>
    </dgm:pt>
    <dgm:pt modelId="{3E7C4396-F39C-49F5-A9EF-B7BBB8F57557}" type="pres">
      <dgm:prSet presAssocID="{AC45FED5-780A-436C-AACA-6C2D56331858}" presName="parTrans" presStyleLbl="bgSibTrans2D1" presStyleIdx="1" presStyleCnt="13"/>
      <dgm:spPr/>
    </dgm:pt>
    <dgm:pt modelId="{8EC9044D-068D-4E4C-B9D2-B0342008E9C4}" type="pres">
      <dgm:prSet presAssocID="{45B5EF3D-7E2D-4413-A5A8-99E8C348CB1A}" presName="node" presStyleLbl="node1" presStyleIdx="1" presStyleCnt="13">
        <dgm:presLayoutVars>
          <dgm:bulletEnabled val="1"/>
        </dgm:presLayoutVars>
      </dgm:prSet>
      <dgm:spPr/>
    </dgm:pt>
    <dgm:pt modelId="{9410408C-1473-47E6-8F1C-6F00EBE5963F}" type="pres">
      <dgm:prSet presAssocID="{70213359-FCE6-4F19-85EB-207933FCC120}" presName="parTrans" presStyleLbl="bgSibTrans2D1" presStyleIdx="2" presStyleCnt="13"/>
      <dgm:spPr/>
    </dgm:pt>
    <dgm:pt modelId="{88F916EB-867B-4D39-8915-4D17E4E876DA}" type="pres">
      <dgm:prSet presAssocID="{925D13EF-D9AA-4704-8AB7-30A26E7A27A0}" presName="node" presStyleLbl="node1" presStyleIdx="2" presStyleCnt="13">
        <dgm:presLayoutVars>
          <dgm:bulletEnabled val="1"/>
        </dgm:presLayoutVars>
      </dgm:prSet>
      <dgm:spPr/>
    </dgm:pt>
    <dgm:pt modelId="{5F434392-2904-441C-9F99-D7E7D28E6551}" type="pres">
      <dgm:prSet presAssocID="{28EB5762-BDE7-4DD2-B913-AA716D18D997}" presName="parTrans" presStyleLbl="bgSibTrans2D1" presStyleIdx="3" presStyleCnt="13"/>
      <dgm:spPr/>
    </dgm:pt>
    <dgm:pt modelId="{9529F138-8960-49C4-9780-814C4C513426}" type="pres">
      <dgm:prSet presAssocID="{C4E865ED-A72B-4620-B544-CD3557B76F75}" presName="node" presStyleLbl="node1" presStyleIdx="3" presStyleCnt="13">
        <dgm:presLayoutVars>
          <dgm:bulletEnabled val="1"/>
        </dgm:presLayoutVars>
      </dgm:prSet>
      <dgm:spPr/>
    </dgm:pt>
    <dgm:pt modelId="{A4EAE41F-2930-4DB0-90D1-BF3FD9A8B2DE}" type="pres">
      <dgm:prSet presAssocID="{FB980DF3-C272-4352-92DC-03F5F3475C05}" presName="parTrans" presStyleLbl="bgSibTrans2D1" presStyleIdx="4" presStyleCnt="13"/>
      <dgm:spPr/>
    </dgm:pt>
    <dgm:pt modelId="{2151363D-D2C1-4D2E-9B2D-8EF147925587}" type="pres">
      <dgm:prSet presAssocID="{65B58B82-BC86-4827-92D7-E015137C1C88}" presName="node" presStyleLbl="node1" presStyleIdx="4" presStyleCnt="13">
        <dgm:presLayoutVars>
          <dgm:bulletEnabled val="1"/>
        </dgm:presLayoutVars>
      </dgm:prSet>
      <dgm:spPr/>
    </dgm:pt>
    <dgm:pt modelId="{C50507EB-0F67-4C7B-AF1F-CF26B36146C9}" type="pres">
      <dgm:prSet presAssocID="{F741416C-17AE-42CE-8337-029647CCBB06}" presName="parTrans" presStyleLbl="bgSibTrans2D1" presStyleIdx="5" presStyleCnt="13" custLinFactNeighborY="14655"/>
      <dgm:spPr/>
    </dgm:pt>
    <dgm:pt modelId="{18BC2528-7125-4D7A-AFA0-FD6FA3B97036}" type="pres">
      <dgm:prSet presAssocID="{1D117163-2977-415C-B5CD-378FADFDB326}" presName="node" presStyleLbl="node1" presStyleIdx="5" presStyleCnt="13">
        <dgm:presLayoutVars>
          <dgm:bulletEnabled val="1"/>
        </dgm:presLayoutVars>
      </dgm:prSet>
      <dgm:spPr/>
    </dgm:pt>
    <dgm:pt modelId="{2D66F4C4-F4F0-4B92-A6D8-07C91733F216}" type="pres">
      <dgm:prSet presAssocID="{28F023B0-0E37-4B1E-A7CD-6456AA7B2F6F}" presName="parTrans" presStyleLbl="bgSibTrans2D1" presStyleIdx="6" presStyleCnt="13"/>
      <dgm:spPr/>
    </dgm:pt>
    <dgm:pt modelId="{D7B21ACF-ECAE-43FB-9FA4-E0F38652A112}" type="pres">
      <dgm:prSet presAssocID="{A8514AB3-8DE0-418A-90AE-8916C41386BC}" presName="node" presStyleLbl="node1" presStyleIdx="6" presStyleCnt="13">
        <dgm:presLayoutVars>
          <dgm:bulletEnabled val="1"/>
        </dgm:presLayoutVars>
      </dgm:prSet>
      <dgm:spPr/>
    </dgm:pt>
    <dgm:pt modelId="{61BFC181-B69A-452C-A58C-CF3F5FE984DD}" type="pres">
      <dgm:prSet presAssocID="{01EBCAE1-1A2B-4E5A-A3A1-EC511F9123CE}" presName="parTrans" presStyleLbl="bgSibTrans2D1" presStyleIdx="7" presStyleCnt="13"/>
      <dgm:spPr/>
    </dgm:pt>
    <dgm:pt modelId="{4FBDE03D-6B37-41F0-8366-F3294530F484}" type="pres">
      <dgm:prSet presAssocID="{8A023517-6869-475F-8676-31DFDA95F885}" presName="node" presStyleLbl="node1" presStyleIdx="7" presStyleCnt="13">
        <dgm:presLayoutVars>
          <dgm:bulletEnabled val="1"/>
        </dgm:presLayoutVars>
      </dgm:prSet>
      <dgm:spPr/>
    </dgm:pt>
    <dgm:pt modelId="{CAC2F77C-16EB-446F-9BB5-0C9999999962}" type="pres">
      <dgm:prSet presAssocID="{4DCC536A-5576-48F9-A388-B23C6EB0727D}" presName="parTrans" presStyleLbl="bgSibTrans2D1" presStyleIdx="8" presStyleCnt="13"/>
      <dgm:spPr/>
    </dgm:pt>
    <dgm:pt modelId="{6EAC0085-A9E3-4BAB-8094-6D3462812AAF}" type="pres">
      <dgm:prSet presAssocID="{B59659E5-210D-4514-84B7-EACE66BC9B93}" presName="node" presStyleLbl="node1" presStyleIdx="8" presStyleCnt="13">
        <dgm:presLayoutVars>
          <dgm:bulletEnabled val="1"/>
        </dgm:presLayoutVars>
      </dgm:prSet>
      <dgm:spPr/>
    </dgm:pt>
    <dgm:pt modelId="{D0371E1B-DFC9-4B12-B5A6-DBC6AA47F822}" type="pres">
      <dgm:prSet presAssocID="{71D681B8-0BAB-468B-8547-08EBF223B151}" presName="parTrans" presStyleLbl="bgSibTrans2D1" presStyleIdx="9" presStyleCnt="13"/>
      <dgm:spPr/>
    </dgm:pt>
    <dgm:pt modelId="{9DB126CD-D59C-4161-9EB3-2757C4BD580F}" type="pres">
      <dgm:prSet presAssocID="{61E2E0D6-7CF7-43A4-AA7B-9D1BAF0FD9C6}" presName="node" presStyleLbl="node1" presStyleIdx="9" presStyleCnt="13">
        <dgm:presLayoutVars>
          <dgm:bulletEnabled val="1"/>
        </dgm:presLayoutVars>
      </dgm:prSet>
      <dgm:spPr/>
    </dgm:pt>
    <dgm:pt modelId="{E2DF5CE8-A8FF-4460-B357-DF7EF96F9373}" type="pres">
      <dgm:prSet presAssocID="{1DF0526D-85A5-432B-88F8-B30A08F250D4}" presName="parTrans" presStyleLbl="bgSibTrans2D1" presStyleIdx="10" presStyleCnt="13"/>
      <dgm:spPr/>
    </dgm:pt>
    <dgm:pt modelId="{F26B4033-B4F2-4C0B-91C2-BEFFF8A63D85}" type="pres">
      <dgm:prSet presAssocID="{AD5BF6FD-3E53-4127-BBBE-683F437683A8}" presName="node" presStyleLbl="node1" presStyleIdx="10" presStyleCnt="13">
        <dgm:presLayoutVars>
          <dgm:bulletEnabled val="1"/>
        </dgm:presLayoutVars>
      </dgm:prSet>
      <dgm:spPr/>
    </dgm:pt>
    <dgm:pt modelId="{814173BB-CD3A-40E3-B39C-73E8147CDF97}" type="pres">
      <dgm:prSet presAssocID="{E686720C-2AC9-4DD1-8859-5A0F4E6F7E95}" presName="parTrans" presStyleLbl="bgSibTrans2D1" presStyleIdx="11" presStyleCnt="13"/>
      <dgm:spPr/>
    </dgm:pt>
    <dgm:pt modelId="{9D1AFF26-C3C6-4709-B741-E9DE21DE1725}" type="pres">
      <dgm:prSet presAssocID="{607B478E-56BF-44D1-8CB7-F1E0912618CE}" presName="node" presStyleLbl="node1" presStyleIdx="11" presStyleCnt="13">
        <dgm:presLayoutVars>
          <dgm:bulletEnabled val="1"/>
        </dgm:presLayoutVars>
      </dgm:prSet>
      <dgm:spPr/>
    </dgm:pt>
    <dgm:pt modelId="{61D2C97E-CEB5-45E0-AE77-BCB111768304}" type="pres">
      <dgm:prSet presAssocID="{4C0A613B-8542-4A6C-BE7C-50DEFA76F2A9}" presName="parTrans" presStyleLbl="bgSibTrans2D1" presStyleIdx="12" presStyleCnt="13"/>
      <dgm:spPr/>
    </dgm:pt>
    <dgm:pt modelId="{5D8F2DE3-3E29-48C7-8536-C0255653D350}" type="pres">
      <dgm:prSet presAssocID="{DE10C2BA-AF2B-4DC0-B595-73D38243F51A}" presName="node" presStyleLbl="node1" presStyleIdx="12" presStyleCnt="13">
        <dgm:presLayoutVars>
          <dgm:bulletEnabled val="1"/>
        </dgm:presLayoutVars>
      </dgm:prSet>
      <dgm:spPr/>
    </dgm:pt>
  </dgm:ptLst>
  <dgm:cxnLst>
    <dgm:cxn modelId="{5FB38A08-5F07-4E18-971D-208D762DE948}" type="presOf" srcId="{8A023517-6869-475F-8676-31DFDA95F885}" destId="{4FBDE03D-6B37-41F0-8366-F3294530F484}" srcOrd="0" destOrd="0" presId="urn:microsoft.com/office/officeart/2005/8/layout/radial4"/>
    <dgm:cxn modelId="{AF77A609-3728-4499-871E-BCB84592AF70}" srcId="{15E1750D-AF13-46BF-8CA9-9078E5735AE1}" destId="{1D9655B2-AE20-4143-A8EA-4510645CBE37}" srcOrd="0" destOrd="0" parTransId="{A87D2BDC-0989-4091-8B1F-EC898BB4926A}" sibTransId="{D9C81F30-C0D6-4EF0-9D0C-63C23412FADD}"/>
    <dgm:cxn modelId="{C438B909-424A-4BCE-BD86-5A87026E4CE0}" type="presOf" srcId="{70213359-FCE6-4F19-85EB-207933FCC120}" destId="{9410408C-1473-47E6-8F1C-6F00EBE5963F}" srcOrd="0" destOrd="0" presId="urn:microsoft.com/office/officeart/2005/8/layout/radial4"/>
    <dgm:cxn modelId="{ECED670C-6EF3-4608-AF2B-89B788359B41}" type="presOf" srcId="{925D13EF-D9AA-4704-8AB7-30A26E7A27A0}" destId="{88F916EB-867B-4D39-8915-4D17E4E876DA}" srcOrd="0" destOrd="0" presId="urn:microsoft.com/office/officeart/2005/8/layout/radial4"/>
    <dgm:cxn modelId="{A5B18B0C-1568-4F6F-AE8A-F0668713117E}" type="presOf" srcId="{88127D44-BCD6-4513-B930-E88CC7ABA39C}" destId="{B2E77EE8-7388-4F06-A821-05BD311455C9}" srcOrd="0" destOrd="0" presId="urn:microsoft.com/office/officeart/2005/8/layout/radial4"/>
    <dgm:cxn modelId="{3C21410D-45FF-4C8E-983E-467918151493}" type="presOf" srcId="{45B5EF3D-7E2D-4413-A5A8-99E8C348CB1A}" destId="{8EC9044D-068D-4E4C-B9D2-B0342008E9C4}" srcOrd="0" destOrd="0" presId="urn:microsoft.com/office/officeart/2005/8/layout/radial4"/>
    <dgm:cxn modelId="{1CB6150F-C8A8-4453-832D-0C1F3A52BE9C}" type="presOf" srcId="{1DF0526D-85A5-432B-88F8-B30A08F250D4}" destId="{E2DF5CE8-A8FF-4460-B357-DF7EF96F9373}" srcOrd="0" destOrd="0" presId="urn:microsoft.com/office/officeart/2005/8/layout/radial4"/>
    <dgm:cxn modelId="{FA399F0F-11C1-44D4-8188-3B863C064802}" type="presOf" srcId="{01EBCAE1-1A2B-4E5A-A3A1-EC511F9123CE}" destId="{61BFC181-B69A-452C-A58C-CF3F5FE984DD}" srcOrd="0" destOrd="0" presId="urn:microsoft.com/office/officeart/2005/8/layout/radial4"/>
    <dgm:cxn modelId="{1CF46911-C04F-441E-B668-7CBA8839B9AC}" type="presOf" srcId="{AD5BF6FD-3E53-4127-BBBE-683F437683A8}" destId="{F26B4033-B4F2-4C0B-91C2-BEFFF8A63D85}" srcOrd="0" destOrd="0" presId="urn:microsoft.com/office/officeart/2005/8/layout/radial4"/>
    <dgm:cxn modelId="{0E601612-92EF-4351-B0C8-5328B31B91A8}" type="presOf" srcId="{29680827-A573-4C46-AE6F-43631A528926}" destId="{C5AE5E7C-6E61-4B72-8387-BC2D36CD089D}" srcOrd="0" destOrd="0" presId="urn:microsoft.com/office/officeart/2005/8/layout/radial4"/>
    <dgm:cxn modelId="{ECF47515-0316-42B3-B8DB-6C358664523A}" srcId="{1D9655B2-AE20-4143-A8EA-4510645CBE37}" destId="{29680827-A573-4C46-AE6F-43631A528926}" srcOrd="0" destOrd="0" parTransId="{88127D44-BCD6-4513-B930-E88CC7ABA39C}" sibTransId="{3BD0AA64-6BA2-44E2-9535-3632B9304D05}"/>
    <dgm:cxn modelId="{733FAB1A-C6AD-4944-9B7A-E4D99A7A64CE}" type="presOf" srcId="{4C0A613B-8542-4A6C-BE7C-50DEFA76F2A9}" destId="{61D2C97E-CEB5-45E0-AE77-BCB111768304}" srcOrd="0" destOrd="0" presId="urn:microsoft.com/office/officeart/2005/8/layout/radial4"/>
    <dgm:cxn modelId="{E2269A22-F635-4F0A-8B45-4143DFACA9B7}" srcId="{1D9655B2-AE20-4143-A8EA-4510645CBE37}" destId="{607B478E-56BF-44D1-8CB7-F1E0912618CE}" srcOrd="11" destOrd="0" parTransId="{E686720C-2AC9-4DD1-8859-5A0F4E6F7E95}" sibTransId="{88B62AFE-1CAD-4342-8623-C09C585C9F11}"/>
    <dgm:cxn modelId="{FC437336-8E2C-4519-A395-B2BD5249D420}" srcId="{1D9655B2-AE20-4143-A8EA-4510645CBE37}" destId="{B59659E5-210D-4514-84B7-EACE66BC9B93}" srcOrd="8" destOrd="0" parTransId="{4DCC536A-5576-48F9-A388-B23C6EB0727D}" sibTransId="{DA5CDDD5-26F3-45FD-82FC-01A617FDCF85}"/>
    <dgm:cxn modelId="{7CCCF542-C54F-4D89-AF3C-84B3C826ABB3}" type="presOf" srcId="{B59659E5-210D-4514-84B7-EACE66BC9B93}" destId="{6EAC0085-A9E3-4BAB-8094-6D3462812AAF}" srcOrd="0" destOrd="0" presId="urn:microsoft.com/office/officeart/2005/8/layout/radial4"/>
    <dgm:cxn modelId="{8802D244-212B-46B2-88EB-15B9FA529ED1}" type="presOf" srcId="{61E2E0D6-7CF7-43A4-AA7B-9D1BAF0FD9C6}" destId="{9DB126CD-D59C-4161-9EB3-2757C4BD580F}" srcOrd="0" destOrd="0" presId="urn:microsoft.com/office/officeart/2005/8/layout/radial4"/>
    <dgm:cxn modelId="{7E19E666-758F-44F2-BBDD-91739F6D6BC2}" srcId="{1D9655B2-AE20-4143-A8EA-4510645CBE37}" destId="{A8514AB3-8DE0-418A-90AE-8916C41386BC}" srcOrd="6" destOrd="0" parTransId="{28F023B0-0E37-4B1E-A7CD-6456AA7B2F6F}" sibTransId="{F033165E-E6AB-46F2-BA26-C6F72DA55E88}"/>
    <dgm:cxn modelId="{458CCA6A-50E4-4C09-8BD9-C83ADDDDDE04}" srcId="{1D9655B2-AE20-4143-A8EA-4510645CBE37}" destId="{65B58B82-BC86-4827-92D7-E015137C1C88}" srcOrd="4" destOrd="0" parTransId="{FB980DF3-C272-4352-92DC-03F5F3475C05}" sibTransId="{1CCF7A0E-8197-4637-9038-0CC98839FC77}"/>
    <dgm:cxn modelId="{972A8352-751D-4D57-8C88-0C6DA5DE41C9}" srcId="{1D9655B2-AE20-4143-A8EA-4510645CBE37}" destId="{1D117163-2977-415C-B5CD-378FADFDB326}" srcOrd="5" destOrd="0" parTransId="{F741416C-17AE-42CE-8337-029647CCBB06}" sibTransId="{A188CBEA-4264-460E-9C52-4517290EB771}"/>
    <dgm:cxn modelId="{48653979-75F3-4472-9A93-393B6F5163A0}" type="presOf" srcId="{65B58B82-BC86-4827-92D7-E015137C1C88}" destId="{2151363D-D2C1-4D2E-9B2D-8EF147925587}" srcOrd="0" destOrd="0" presId="urn:microsoft.com/office/officeart/2005/8/layout/radial4"/>
    <dgm:cxn modelId="{88E3E259-5585-49A7-ACD8-2F00071FE269}" type="presOf" srcId="{1D9655B2-AE20-4143-A8EA-4510645CBE37}" destId="{D382EC7B-3B5F-429D-999F-FCFB0E2EE982}" srcOrd="0" destOrd="0" presId="urn:microsoft.com/office/officeart/2005/8/layout/radial4"/>
    <dgm:cxn modelId="{C5D2787C-A50A-4465-A024-BC4E19A4C253}" type="presOf" srcId="{71D681B8-0BAB-468B-8547-08EBF223B151}" destId="{D0371E1B-DFC9-4B12-B5A6-DBC6AA47F822}" srcOrd="0" destOrd="0" presId="urn:microsoft.com/office/officeart/2005/8/layout/radial4"/>
    <dgm:cxn modelId="{2F94AF7F-C3E6-4C18-908B-F13030B51E6B}" type="presOf" srcId="{1D117163-2977-415C-B5CD-378FADFDB326}" destId="{18BC2528-7125-4D7A-AFA0-FD6FA3B97036}" srcOrd="0" destOrd="0" presId="urn:microsoft.com/office/officeart/2005/8/layout/radial4"/>
    <dgm:cxn modelId="{C1981482-B119-4945-9834-ACD5A771BEB1}" type="presOf" srcId="{DE10C2BA-AF2B-4DC0-B595-73D38243F51A}" destId="{5D8F2DE3-3E29-48C7-8536-C0255653D350}" srcOrd="0" destOrd="0" presId="urn:microsoft.com/office/officeart/2005/8/layout/radial4"/>
    <dgm:cxn modelId="{E4487C85-1AFE-4606-A856-6A23CB481D46}" type="presOf" srcId="{F741416C-17AE-42CE-8337-029647CCBB06}" destId="{C50507EB-0F67-4C7B-AF1F-CF26B36146C9}" srcOrd="0" destOrd="0" presId="urn:microsoft.com/office/officeart/2005/8/layout/radial4"/>
    <dgm:cxn modelId="{6EDFB593-7297-48F9-95AC-59DA8A617A0A}" type="presOf" srcId="{A8514AB3-8DE0-418A-90AE-8916C41386BC}" destId="{D7B21ACF-ECAE-43FB-9FA4-E0F38652A112}" srcOrd="0" destOrd="0" presId="urn:microsoft.com/office/officeart/2005/8/layout/radial4"/>
    <dgm:cxn modelId="{0F4E6494-BEA4-46DB-9452-54CC70A9CE18}" type="presOf" srcId="{AC45FED5-780A-436C-AACA-6C2D56331858}" destId="{3E7C4396-F39C-49F5-A9EF-B7BBB8F57557}" srcOrd="0" destOrd="0" presId="urn:microsoft.com/office/officeart/2005/8/layout/radial4"/>
    <dgm:cxn modelId="{2B9C8696-9DD4-43F0-A0D1-66188DA7194F}" srcId="{1D9655B2-AE20-4143-A8EA-4510645CBE37}" destId="{8A023517-6869-475F-8676-31DFDA95F885}" srcOrd="7" destOrd="0" parTransId="{01EBCAE1-1A2B-4E5A-A3A1-EC511F9123CE}" sibTransId="{D741E50F-B253-496D-B565-899867E97488}"/>
    <dgm:cxn modelId="{F1A96199-2C08-4BA1-9E00-B275FCB8DFE1}" type="presOf" srcId="{E686720C-2AC9-4DD1-8859-5A0F4E6F7E95}" destId="{814173BB-CD3A-40E3-B39C-73E8147CDF97}" srcOrd="0" destOrd="0" presId="urn:microsoft.com/office/officeart/2005/8/layout/radial4"/>
    <dgm:cxn modelId="{5C072EA6-EED7-4B10-B9AC-B874141C753B}" type="presOf" srcId="{28EB5762-BDE7-4DD2-B913-AA716D18D997}" destId="{5F434392-2904-441C-9F99-D7E7D28E6551}" srcOrd="0" destOrd="0" presId="urn:microsoft.com/office/officeart/2005/8/layout/radial4"/>
    <dgm:cxn modelId="{DD0520A7-AB36-479B-BCF8-E69D47CA0737}" type="presOf" srcId="{C4E865ED-A72B-4620-B544-CD3557B76F75}" destId="{9529F138-8960-49C4-9780-814C4C513426}" srcOrd="0" destOrd="0" presId="urn:microsoft.com/office/officeart/2005/8/layout/radial4"/>
    <dgm:cxn modelId="{C3C0ADA9-CC93-4B33-A724-467378C5411C}" type="presOf" srcId="{FB980DF3-C272-4352-92DC-03F5F3475C05}" destId="{A4EAE41F-2930-4DB0-90D1-BF3FD9A8B2DE}" srcOrd="0" destOrd="0" presId="urn:microsoft.com/office/officeart/2005/8/layout/radial4"/>
    <dgm:cxn modelId="{17FD25AB-FBE0-448E-8BFA-27AC70574CDD}" srcId="{1D9655B2-AE20-4143-A8EA-4510645CBE37}" destId="{DE10C2BA-AF2B-4DC0-B595-73D38243F51A}" srcOrd="12" destOrd="0" parTransId="{4C0A613B-8542-4A6C-BE7C-50DEFA76F2A9}" sibTransId="{C559918F-71DA-4A93-B293-093A02DBFBFF}"/>
    <dgm:cxn modelId="{04EF7BB3-FF6B-48EA-9F44-7FC4F1CB6A9F}" srcId="{1D9655B2-AE20-4143-A8EA-4510645CBE37}" destId="{AD5BF6FD-3E53-4127-BBBE-683F437683A8}" srcOrd="10" destOrd="0" parTransId="{1DF0526D-85A5-432B-88F8-B30A08F250D4}" sibTransId="{76929786-6407-44AA-A552-77712253A39E}"/>
    <dgm:cxn modelId="{1101A8B3-0F9A-4EBC-AA7D-F622ECC1A447}" type="presOf" srcId="{28F023B0-0E37-4B1E-A7CD-6456AA7B2F6F}" destId="{2D66F4C4-F4F0-4B92-A6D8-07C91733F216}" srcOrd="0" destOrd="0" presId="urn:microsoft.com/office/officeart/2005/8/layout/radial4"/>
    <dgm:cxn modelId="{99DAC7B8-D329-4FE8-896F-A6134B37D631}" srcId="{1D9655B2-AE20-4143-A8EA-4510645CBE37}" destId="{925D13EF-D9AA-4704-8AB7-30A26E7A27A0}" srcOrd="2" destOrd="0" parTransId="{70213359-FCE6-4F19-85EB-207933FCC120}" sibTransId="{63DE5A20-BABA-4801-9331-896C0F3E3207}"/>
    <dgm:cxn modelId="{81EC52C9-57D5-44BD-9591-FB6B997AA090}" type="presOf" srcId="{4DCC536A-5576-48F9-A388-B23C6EB0727D}" destId="{CAC2F77C-16EB-446F-9BB5-0C9999999962}" srcOrd="0" destOrd="0" presId="urn:microsoft.com/office/officeart/2005/8/layout/radial4"/>
    <dgm:cxn modelId="{A236E9D6-B4DA-4947-B2FD-06A1B35C249C}" srcId="{1D9655B2-AE20-4143-A8EA-4510645CBE37}" destId="{C4E865ED-A72B-4620-B544-CD3557B76F75}" srcOrd="3" destOrd="0" parTransId="{28EB5762-BDE7-4DD2-B913-AA716D18D997}" sibTransId="{8C0E4268-A8A9-475F-9FCD-BC33617D3F95}"/>
    <dgm:cxn modelId="{A77FB5DC-5F27-49BF-8BE6-10A4679F1FB8}" type="presOf" srcId="{15E1750D-AF13-46BF-8CA9-9078E5735AE1}" destId="{BC874AF2-AFE2-4FEC-BFCA-458D96B4AD9E}" srcOrd="0" destOrd="0" presId="urn:microsoft.com/office/officeart/2005/8/layout/radial4"/>
    <dgm:cxn modelId="{D1B5F7E6-361C-45C5-96E9-EC0492BD7162}" srcId="{1D9655B2-AE20-4143-A8EA-4510645CBE37}" destId="{61E2E0D6-7CF7-43A4-AA7B-9D1BAF0FD9C6}" srcOrd="9" destOrd="0" parTransId="{71D681B8-0BAB-468B-8547-08EBF223B151}" sibTransId="{996783BD-7790-4AB8-9E27-0B1EC70FF5FA}"/>
    <dgm:cxn modelId="{7CB8B1F6-3A3C-4793-86BD-26B4C2051D68}" type="presOf" srcId="{607B478E-56BF-44D1-8CB7-F1E0912618CE}" destId="{9D1AFF26-C3C6-4709-B741-E9DE21DE1725}" srcOrd="0" destOrd="0" presId="urn:microsoft.com/office/officeart/2005/8/layout/radial4"/>
    <dgm:cxn modelId="{76E0A4FC-0EA6-47EF-BA1F-785FCD2006A7}" srcId="{1D9655B2-AE20-4143-A8EA-4510645CBE37}" destId="{45B5EF3D-7E2D-4413-A5A8-99E8C348CB1A}" srcOrd="1" destOrd="0" parTransId="{AC45FED5-780A-436C-AACA-6C2D56331858}" sibTransId="{98F0DA8A-AB5D-4065-9B8A-E57DA4EEE2F9}"/>
    <dgm:cxn modelId="{0DC52464-1A64-4386-B096-88A25152B5A6}" type="presParOf" srcId="{BC874AF2-AFE2-4FEC-BFCA-458D96B4AD9E}" destId="{D382EC7B-3B5F-429D-999F-FCFB0E2EE982}" srcOrd="0" destOrd="0" presId="urn:microsoft.com/office/officeart/2005/8/layout/radial4"/>
    <dgm:cxn modelId="{B6C01ACD-4E51-4D3F-A2F5-769BC10C6FC5}" type="presParOf" srcId="{BC874AF2-AFE2-4FEC-BFCA-458D96B4AD9E}" destId="{B2E77EE8-7388-4F06-A821-05BD311455C9}" srcOrd="1" destOrd="0" presId="urn:microsoft.com/office/officeart/2005/8/layout/radial4"/>
    <dgm:cxn modelId="{D5CC0C46-63D3-486E-B41A-8A12E85C0456}" type="presParOf" srcId="{BC874AF2-AFE2-4FEC-BFCA-458D96B4AD9E}" destId="{C5AE5E7C-6E61-4B72-8387-BC2D36CD089D}" srcOrd="2" destOrd="0" presId="urn:microsoft.com/office/officeart/2005/8/layout/radial4"/>
    <dgm:cxn modelId="{DD1DF178-AAB4-40F0-85F2-EBF9B1B261C8}" type="presParOf" srcId="{BC874AF2-AFE2-4FEC-BFCA-458D96B4AD9E}" destId="{3E7C4396-F39C-49F5-A9EF-B7BBB8F57557}" srcOrd="3" destOrd="0" presId="urn:microsoft.com/office/officeart/2005/8/layout/radial4"/>
    <dgm:cxn modelId="{42148DD4-E5DC-437D-8DFF-5E6829480AFF}" type="presParOf" srcId="{BC874AF2-AFE2-4FEC-BFCA-458D96B4AD9E}" destId="{8EC9044D-068D-4E4C-B9D2-B0342008E9C4}" srcOrd="4" destOrd="0" presId="urn:microsoft.com/office/officeart/2005/8/layout/radial4"/>
    <dgm:cxn modelId="{B8346189-EAC4-4E77-8778-9C5BC2040512}" type="presParOf" srcId="{BC874AF2-AFE2-4FEC-BFCA-458D96B4AD9E}" destId="{9410408C-1473-47E6-8F1C-6F00EBE5963F}" srcOrd="5" destOrd="0" presId="urn:microsoft.com/office/officeart/2005/8/layout/radial4"/>
    <dgm:cxn modelId="{D221F3A7-C4C4-46D5-AB67-174B5297D048}" type="presParOf" srcId="{BC874AF2-AFE2-4FEC-BFCA-458D96B4AD9E}" destId="{88F916EB-867B-4D39-8915-4D17E4E876DA}" srcOrd="6" destOrd="0" presId="urn:microsoft.com/office/officeart/2005/8/layout/radial4"/>
    <dgm:cxn modelId="{6EAB476F-1D01-49F8-B76F-2A586555293C}" type="presParOf" srcId="{BC874AF2-AFE2-4FEC-BFCA-458D96B4AD9E}" destId="{5F434392-2904-441C-9F99-D7E7D28E6551}" srcOrd="7" destOrd="0" presId="urn:microsoft.com/office/officeart/2005/8/layout/radial4"/>
    <dgm:cxn modelId="{D6B04071-C0F8-4EA9-8B06-08ADCB7A3701}" type="presParOf" srcId="{BC874AF2-AFE2-4FEC-BFCA-458D96B4AD9E}" destId="{9529F138-8960-49C4-9780-814C4C513426}" srcOrd="8" destOrd="0" presId="urn:microsoft.com/office/officeart/2005/8/layout/radial4"/>
    <dgm:cxn modelId="{E4022064-C102-4A95-B66C-E5543C4E830C}" type="presParOf" srcId="{BC874AF2-AFE2-4FEC-BFCA-458D96B4AD9E}" destId="{A4EAE41F-2930-4DB0-90D1-BF3FD9A8B2DE}" srcOrd="9" destOrd="0" presId="urn:microsoft.com/office/officeart/2005/8/layout/radial4"/>
    <dgm:cxn modelId="{AA3C72CA-AADB-4B1B-802F-206F7AA099B1}" type="presParOf" srcId="{BC874AF2-AFE2-4FEC-BFCA-458D96B4AD9E}" destId="{2151363D-D2C1-4D2E-9B2D-8EF147925587}" srcOrd="10" destOrd="0" presId="urn:microsoft.com/office/officeart/2005/8/layout/radial4"/>
    <dgm:cxn modelId="{583AD92E-D027-4606-BD99-B46F3A38F1C3}" type="presParOf" srcId="{BC874AF2-AFE2-4FEC-BFCA-458D96B4AD9E}" destId="{C50507EB-0F67-4C7B-AF1F-CF26B36146C9}" srcOrd="11" destOrd="0" presId="urn:microsoft.com/office/officeart/2005/8/layout/radial4"/>
    <dgm:cxn modelId="{A1035845-2E9A-4FA8-8AF0-5955AB5A547F}" type="presParOf" srcId="{BC874AF2-AFE2-4FEC-BFCA-458D96B4AD9E}" destId="{18BC2528-7125-4D7A-AFA0-FD6FA3B97036}" srcOrd="12" destOrd="0" presId="urn:microsoft.com/office/officeart/2005/8/layout/radial4"/>
    <dgm:cxn modelId="{96ABCD49-548A-415A-8665-12F9237E603B}" type="presParOf" srcId="{BC874AF2-AFE2-4FEC-BFCA-458D96B4AD9E}" destId="{2D66F4C4-F4F0-4B92-A6D8-07C91733F216}" srcOrd="13" destOrd="0" presId="urn:microsoft.com/office/officeart/2005/8/layout/radial4"/>
    <dgm:cxn modelId="{80D13589-506D-46CA-BF8C-9535EC1A8CD8}" type="presParOf" srcId="{BC874AF2-AFE2-4FEC-BFCA-458D96B4AD9E}" destId="{D7B21ACF-ECAE-43FB-9FA4-E0F38652A112}" srcOrd="14" destOrd="0" presId="urn:microsoft.com/office/officeart/2005/8/layout/radial4"/>
    <dgm:cxn modelId="{FC896B48-AE7C-4132-A8AF-7C03E8A72B3E}" type="presParOf" srcId="{BC874AF2-AFE2-4FEC-BFCA-458D96B4AD9E}" destId="{61BFC181-B69A-452C-A58C-CF3F5FE984DD}" srcOrd="15" destOrd="0" presId="urn:microsoft.com/office/officeart/2005/8/layout/radial4"/>
    <dgm:cxn modelId="{461E3959-668F-4B24-B4E2-0556E826BDF4}" type="presParOf" srcId="{BC874AF2-AFE2-4FEC-BFCA-458D96B4AD9E}" destId="{4FBDE03D-6B37-41F0-8366-F3294530F484}" srcOrd="16" destOrd="0" presId="urn:microsoft.com/office/officeart/2005/8/layout/radial4"/>
    <dgm:cxn modelId="{8D876D7A-F762-4B71-88B2-5C46F9DAB428}" type="presParOf" srcId="{BC874AF2-AFE2-4FEC-BFCA-458D96B4AD9E}" destId="{CAC2F77C-16EB-446F-9BB5-0C9999999962}" srcOrd="17" destOrd="0" presId="urn:microsoft.com/office/officeart/2005/8/layout/radial4"/>
    <dgm:cxn modelId="{44331912-0B59-48E2-83AA-86FE68E0357E}" type="presParOf" srcId="{BC874AF2-AFE2-4FEC-BFCA-458D96B4AD9E}" destId="{6EAC0085-A9E3-4BAB-8094-6D3462812AAF}" srcOrd="18" destOrd="0" presId="urn:microsoft.com/office/officeart/2005/8/layout/radial4"/>
    <dgm:cxn modelId="{50D8E748-B713-44EA-A77D-BE9595FB3E0C}" type="presParOf" srcId="{BC874AF2-AFE2-4FEC-BFCA-458D96B4AD9E}" destId="{D0371E1B-DFC9-4B12-B5A6-DBC6AA47F822}" srcOrd="19" destOrd="0" presId="urn:microsoft.com/office/officeart/2005/8/layout/radial4"/>
    <dgm:cxn modelId="{41206B1D-8438-4EB4-8736-042EFCF85FBD}" type="presParOf" srcId="{BC874AF2-AFE2-4FEC-BFCA-458D96B4AD9E}" destId="{9DB126CD-D59C-4161-9EB3-2757C4BD580F}" srcOrd="20" destOrd="0" presId="urn:microsoft.com/office/officeart/2005/8/layout/radial4"/>
    <dgm:cxn modelId="{1E88489A-23A4-46E8-BFFF-61795DD822BF}" type="presParOf" srcId="{BC874AF2-AFE2-4FEC-BFCA-458D96B4AD9E}" destId="{E2DF5CE8-A8FF-4460-B357-DF7EF96F9373}" srcOrd="21" destOrd="0" presId="urn:microsoft.com/office/officeart/2005/8/layout/radial4"/>
    <dgm:cxn modelId="{B7AD9DF5-B6B4-4484-A31A-3D889F468EB2}" type="presParOf" srcId="{BC874AF2-AFE2-4FEC-BFCA-458D96B4AD9E}" destId="{F26B4033-B4F2-4C0B-91C2-BEFFF8A63D85}" srcOrd="22" destOrd="0" presId="urn:microsoft.com/office/officeart/2005/8/layout/radial4"/>
    <dgm:cxn modelId="{36CBCC0C-657C-4B9A-A7A3-5E0493394160}" type="presParOf" srcId="{BC874AF2-AFE2-4FEC-BFCA-458D96B4AD9E}" destId="{814173BB-CD3A-40E3-B39C-73E8147CDF97}" srcOrd="23" destOrd="0" presId="urn:microsoft.com/office/officeart/2005/8/layout/radial4"/>
    <dgm:cxn modelId="{B316E856-3785-47AD-86EA-E28DCC4B4B1E}" type="presParOf" srcId="{BC874AF2-AFE2-4FEC-BFCA-458D96B4AD9E}" destId="{9D1AFF26-C3C6-4709-B741-E9DE21DE1725}" srcOrd="24" destOrd="0" presId="urn:microsoft.com/office/officeart/2005/8/layout/radial4"/>
    <dgm:cxn modelId="{B0731B45-923E-4751-95F8-7B5B4719636A}" type="presParOf" srcId="{BC874AF2-AFE2-4FEC-BFCA-458D96B4AD9E}" destId="{61D2C97E-CEB5-45E0-AE77-BCB111768304}" srcOrd="25" destOrd="0" presId="urn:microsoft.com/office/officeart/2005/8/layout/radial4"/>
    <dgm:cxn modelId="{C32E32E5-68A1-4F0B-868A-5F08CA67F308}" type="presParOf" srcId="{BC874AF2-AFE2-4FEC-BFCA-458D96B4AD9E}" destId="{5D8F2DE3-3E29-48C7-8536-C0255653D350}" srcOrd="2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94A5EB-0FEB-4F92-A9BC-5B6917AC73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475CF6-B45C-4CB1-8D8B-31008D0A1499}">
      <dgm:prSet/>
      <dgm:spPr/>
      <dgm:t>
        <a:bodyPr/>
        <a:lstStyle/>
        <a:p>
          <a:r>
            <a:rPr lang="en-US" dirty="0"/>
            <a:t>Big temperature changes.</a:t>
          </a:r>
        </a:p>
      </dgm:t>
    </dgm:pt>
    <dgm:pt modelId="{788722AB-3735-4091-A1C9-59DF92642DA7}" type="parTrans" cxnId="{3002DBC1-C97A-4251-9391-E84CBC6A66CC}">
      <dgm:prSet/>
      <dgm:spPr/>
      <dgm:t>
        <a:bodyPr/>
        <a:lstStyle/>
        <a:p>
          <a:endParaRPr lang="en-US"/>
        </a:p>
      </dgm:t>
    </dgm:pt>
    <dgm:pt modelId="{92EE19C0-BE1C-407B-8118-52904227D506}" type="sibTrans" cxnId="{3002DBC1-C97A-4251-9391-E84CBC6A66CC}">
      <dgm:prSet/>
      <dgm:spPr/>
      <dgm:t>
        <a:bodyPr/>
        <a:lstStyle/>
        <a:p>
          <a:endParaRPr lang="en-US"/>
        </a:p>
      </dgm:t>
    </dgm:pt>
    <dgm:pt modelId="{C2D9B317-86C7-4329-8FE0-3B14EFD4C542}">
      <dgm:prSet/>
      <dgm:spPr/>
      <dgm:t>
        <a:bodyPr/>
        <a:lstStyle/>
        <a:p>
          <a:r>
            <a:rPr lang="en-US" dirty="0"/>
            <a:t>Some features not needed.</a:t>
          </a:r>
        </a:p>
      </dgm:t>
    </dgm:pt>
    <dgm:pt modelId="{0C9A0D91-3D47-4919-A983-3055187F9849}" type="parTrans" cxnId="{5FE7C6D3-3608-4301-ADEF-6C4BD6AC313B}">
      <dgm:prSet/>
      <dgm:spPr/>
      <dgm:t>
        <a:bodyPr/>
        <a:lstStyle/>
        <a:p>
          <a:endParaRPr lang="en-US"/>
        </a:p>
      </dgm:t>
    </dgm:pt>
    <dgm:pt modelId="{AC6356B8-15A8-460B-AB7C-3283F4B11DFE}" type="sibTrans" cxnId="{5FE7C6D3-3608-4301-ADEF-6C4BD6AC313B}">
      <dgm:prSet/>
      <dgm:spPr/>
      <dgm:t>
        <a:bodyPr/>
        <a:lstStyle/>
        <a:p>
          <a:endParaRPr lang="en-US"/>
        </a:p>
      </dgm:t>
    </dgm:pt>
    <dgm:pt modelId="{F42E6587-B27E-4CC9-B97E-E1BF2A1B2ABF}">
      <dgm:prSet/>
      <dgm:spPr/>
      <dgm:t>
        <a:bodyPr/>
        <a:lstStyle/>
        <a:p>
          <a:r>
            <a:rPr lang="en-US" dirty="0"/>
            <a:t>Too conservative.</a:t>
          </a:r>
        </a:p>
      </dgm:t>
    </dgm:pt>
    <dgm:pt modelId="{48DAB10F-BE7B-46AC-BEBC-830F2F0AF6EE}" type="parTrans" cxnId="{33BB3B6A-3773-4A79-BDEF-B86A43AF4ECE}">
      <dgm:prSet/>
      <dgm:spPr/>
      <dgm:t>
        <a:bodyPr/>
        <a:lstStyle/>
        <a:p>
          <a:endParaRPr lang="en-US"/>
        </a:p>
      </dgm:t>
    </dgm:pt>
    <dgm:pt modelId="{3F5CE86C-EB9D-43DC-95D6-F5E72C974313}" type="sibTrans" cxnId="{33BB3B6A-3773-4A79-BDEF-B86A43AF4ECE}">
      <dgm:prSet/>
      <dgm:spPr/>
      <dgm:t>
        <a:bodyPr/>
        <a:lstStyle/>
        <a:p>
          <a:endParaRPr lang="en-US"/>
        </a:p>
      </dgm:t>
    </dgm:pt>
    <dgm:pt modelId="{4851038E-7100-43A2-B776-C618137BF035}" type="pres">
      <dgm:prSet presAssocID="{2994A5EB-0FEB-4F92-A9BC-5B6917AC73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7FF1064-3148-44D2-B9B5-9163D6125416}" type="pres">
      <dgm:prSet presAssocID="{90475CF6-B45C-4CB1-8D8B-31008D0A1499}" presName="hierRoot1" presStyleCnt="0"/>
      <dgm:spPr/>
    </dgm:pt>
    <dgm:pt modelId="{9CAAABC9-EB45-4A6B-A371-85361088896A}" type="pres">
      <dgm:prSet presAssocID="{90475CF6-B45C-4CB1-8D8B-31008D0A1499}" presName="composite" presStyleCnt="0"/>
      <dgm:spPr/>
    </dgm:pt>
    <dgm:pt modelId="{9A4FC801-D6DD-485B-AE20-CC50986E1FDC}" type="pres">
      <dgm:prSet presAssocID="{90475CF6-B45C-4CB1-8D8B-31008D0A1499}" presName="background" presStyleLbl="node0" presStyleIdx="0" presStyleCnt="3"/>
      <dgm:spPr/>
    </dgm:pt>
    <dgm:pt modelId="{1566291E-8C8A-4144-9311-97CB716A6701}" type="pres">
      <dgm:prSet presAssocID="{90475CF6-B45C-4CB1-8D8B-31008D0A1499}" presName="text" presStyleLbl="fgAcc0" presStyleIdx="0" presStyleCnt="3">
        <dgm:presLayoutVars>
          <dgm:chPref val="3"/>
        </dgm:presLayoutVars>
      </dgm:prSet>
      <dgm:spPr/>
    </dgm:pt>
    <dgm:pt modelId="{A36D389A-44C6-4CBF-9AF0-79B4BC93A5FF}" type="pres">
      <dgm:prSet presAssocID="{90475CF6-B45C-4CB1-8D8B-31008D0A1499}" presName="hierChild2" presStyleCnt="0"/>
      <dgm:spPr/>
    </dgm:pt>
    <dgm:pt modelId="{D924AD2A-5DB1-4AA3-8097-D3EE80A1BDDB}" type="pres">
      <dgm:prSet presAssocID="{C2D9B317-86C7-4329-8FE0-3B14EFD4C542}" presName="hierRoot1" presStyleCnt="0"/>
      <dgm:spPr/>
    </dgm:pt>
    <dgm:pt modelId="{BD354E8F-D181-4A5B-9626-A9FDD648ADDF}" type="pres">
      <dgm:prSet presAssocID="{C2D9B317-86C7-4329-8FE0-3B14EFD4C542}" presName="composite" presStyleCnt="0"/>
      <dgm:spPr/>
    </dgm:pt>
    <dgm:pt modelId="{26489DEA-976C-4B5C-AE11-D9088ED5099B}" type="pres">
      <dgm:prSet presAssocID="{C2D9B317-86C7-4329-8FE0-3B14EFD4C542}" presName="background" presStyleLbl="node0" presStyleIdx="1" presStyleCnt="3"/>
      <dgm:spPr/>
    </dgm:pt>
    <dgm:pt modelId="{5E555618-9F09-44B0-AC0C-7E643E68E427}" type="pres">
      <dgm:prSet presAssocID="{C2D9B317-86C7-4329-8FE0-3B14EFD4C542}" presName="text" presStyleLbl="fgAcc0" presStyleIdx="1" presStyleCnt="3">
        <dgm:presLayoutVars>
          <dgm:chPref val="3"/>
        </dgm:presLayoutVars>
      </dgm:prSet>
      <dgm:spPr/>
    </dgm:pt>
    <dgm:pt modelId="{C91A0E1F-92D0-40C5-A19F-0FEF4A4599DF}" type="pres">
      <dgm:prSet presAssocID="{C2D9B317-86C7-4329-8FE0-3B14EFD4C542}" presName="hierChild2" presStyleCnt="0"/>
      <dgm:spPr/>
    </dgm:pt>
    <dgm:pt modelId="{1E6B1621-FC2E-4C84-8E1C-946124E6C222}" type="pres">
      <dgm:prSet presAssocID="{F42E6587-B27E-4CC9-B97E-E1BF2A1B2ABF}" presName="hierRoot1" presStyleCnt="0"/>
      <dgm:spPr/>
    </dgm:pt>
    <dgm:pt modelId="{75190EBC-8F7B-45E7-BC86-1AC9B3A10751}" type="pres">
      <dgm:prSet presAssocID="{F42E6587-B27E-4CC9-B97E-E1BF2A1B2ABF}" presName="composite" presStyleCnt="0"/>
      <dgm:spPr/>
    </dgm:pt>
    <dgm:pt modelId="{CF1ACC0E-BD43-4DC3-AB05-7C39BEDFAE32}" type="pres">
      <dgm:prSet presAssocID="{F42E6587-B27E-4CC9-B97E-E1BF2A1B2ABF}" presName="background" presStyleLbl="node0" presStyleIdx="2" presStyleCnt="3"/>
      <dgm:spPr/>
    </dgm:pt>
    <dgm:pt modelId="{A9BA5BAA-1786-4112-98DD-EB9461DC28A1}" type="pres">
      <dgm:prSet presAssocID="{F42E6587-B27E-4CC9-B97E-E1BF2A1B2ABF}" presName="text" presStyleLbl="fgAcc0" presStyleIdx="2" presStyleCnt="3">
        <dgm:presLayoutVars>
          <dgm:chPref val="3"/>
        </dgm:presLayoutVars>
      </dgm:prSet>
      <dgm:spPr/>
    </dgm:pt>
    <dgm:pt modelId="{792E3760-DDA5-4C06-9516-D742A3877FBC}" type="pres">
      <dgm:prSet presAssocID="{F42E6587-B27E-4CC9-B97E-E1BF2A1B2ABF}" presName="hierChild2" presStyleCnt="0"/>
      <dgm:spPr/>
    </dgm:pt>
  </dgm:ptLst>
  <dgm:cxnLst>
    <dgm:cxn modelId="{74FB3834-B8C1-48D8-B573-FB81763B735B}" type="presOf" srcId="{F42E6587-B27E-4CC9-B97E-E1BF2A1B2ABF}" destId="{A9BA5BAA-1786-4112-98DD-EB9461DC28A1}" srcOrd="0" destOrd="0" presId="urn:microsoft.com/office/officeart/2005/8/layout/hierarchy1"/>
    <dgm:cxn modelId="{33BB3B6A-3773-4A79-BDEF-B86A43AF4ECE}" srcId="{2994A5EB-0FEB-4F92-A9BC-5B6917AC73DD}" destId="{F42E6587-B27E-4CC9-B97E-E1BF2A1B2ABF}" srcOrd="2" destOrd="0" parTransId="{48DAB10F-BE7B-46AC-BEBC-830F2F0AF6EE}" sibTransId="{3F5CE86C-EB9D-43DC-95D6-F5E72C974313}"/>
    <dgm:cxn modelId="{B0FC71A3-5309-4852-A99D-B52DFE3E2E3A}" type="presOf" srcId="{2994A5EB-0FEB-4F92-A9BC-5B6917AC73DD}" destId="{4851038E-7100-43A2-B776-C618137BF035}" srcOrd="0" destOrd="0" presId="urn:microsoft.com/office/officeart/2005/8/layout/hierarchy1"/>
    <dgm:cxn modelId="{A273FAB7-CC6B-44E5-BDF1-FB9096162737}" type="presOf" srcId="{90475CF6-B45C-4CB1-8D8B-31008D0A1499}" destId="{1566291E-8C8A-4144-9311-97CB716A6701}" srcOrd="0" destOrd="0" presId="urn:microsoft.com/office/officeart/2005/8/layout/hierarchy1"/>
    <dgm:cxn modelId="{3002DBC1-C97A-4251-9391-E84CBC6A66CC}" srcId="{2994A5EB-0FEB-4F92-A9BC-5B6917AC73DD}" destId="{90475CF6-B45C-4CB1-8D8B-31008D0A1499}" srcOrd="0" destOrd="0" parTransId="{788722AB-3735-4091-A1C9-59DF92642DA7}" sibTransId="{92EE19C0-BE1C-407B-8118-52904227D506}"/>
    <dgm:cxn modelId="{5FE7C6D3-3608-4301-ADEF-6C4BD6AC313B}" srcId="{2994A5EB-0FEB-4F92-A9BC-5B6917AC73DD}" destId="{C2D9B317-86C7-4329-8FE0-3B14EFD4C542}" srcOrd="1" destOrd="0" parTransId="{0C9A0D91-3D47-4919-A983-3055187F9849}" sibTransId="{AC6356B8-15A8-460B-AB7C-3283F4B11DFE}"/>
    <dgm:cxn modelId="{BA2033F3-CB15-4116-9ED1-1A1DB446EE2A}" type="presOf" srcId="{C2D9B317-86C7-4329-8FE0-3B14EFD4C542}" destId="{5E555618-9F09-44B0-AC0C-7E643E68E427}" srcOrd="0" destOrd="0" presId="urn:microsoft.com/office/officeart/2005/8/layout/hierarchy1"/>
    <dgm:cxn modelId="{4BE0A506-E9B9-470F-A1C8-9E41BB844F17}" type="presParOf" srcId="{4851038E-7100-43A2-B776-C618137BF035}" destId="{57FF1064-3148-44D2-B9B5-9163D6125416}" srcOrd="0" destOrd="0" presId="urn:microsoft.com/office/officeart/2005/8/layout/hierarchy1"/>
    <dgm:cxn modelId="{2A46E90D-F385-499E-BC85-05F1DB35D0ED}" type="presParOf" srcId="{57FF1064-3148-44D2-B9B5-9163D6125416}" destId="{9CAAABC9-EB45-4A6B-A371-85361088896A}" srcOrd="0" destOrd="0" presId="urn:microsoft.com/office/officeart/2005/8/layout/hierarchy1"/>
    <dgm:cxn modelId="{7492359A-6758-4EC5-B2EC-DF57D36E3ACF}" type="presParOf" srcId="{9CAAABC9-EB45-4A6B-A371-85361088896A}" destId="{9A4FC801-D6DD-485B-AE20-CC50986E1FDC}" srcOrd="0" destOrd="0" presId="urn:microsoft.com/office/officeart/2005/8/layout/hierarchy1"/>
    <dgm:cxn modelId="{F55F5A3D-5A53-4D85-AC72-C50A991D0DDB}" type="presParOf" srcId="{9CAAABC9-EB45-4A6B-A371-85361088896A}" destId="{1566291E-8C8A-4144-9311-97CB716A6701}" srcOrd="1" destOrd="0" presId="urn:microsoft.com/office/officeart/2005/8/layout/hierarchy1"/>
    <dgm:cxn modelId="{19232448-0FB1-4026-BCD0-5AF674885DC7}" type="presParOf" srcId="{57FF1064-3148-44D2-B9B5-9163D6125416}" destId="{A36D389A-44C6-4CBF-9AF0-79B4BC93A5FF}" srcOrd="1" destOrd="0" presId="urn:microsoft.com/office/officeart/2005/8/layout/hierarchy1"/>
    <dgm:cxn modelId="{F8629EDC-CCE1-4D08-B863-1BD9A1158D7A}" type="presParOf" srcId="{4851038E-7100-43A2-B776-C618137BF035}" destId="{D924AD2A-5DB1-4AA3-8097-D3EE80A1BDDB}" srcOrd="1" destOrd="0" presId="urn:microsoft.com/office/officeart/2005/8/layout/hierarchy1"/>
    <dgm:cxn modelId="{A41D81B8-C22A-47AE-A1A7-C3C8194D6E78}" type="presParOf" srcId="{D924AD2A-5DB1-4AA3-8097-D3EE80A1BDDB}" destId="{BD354E8F-D181-4A5B-9626-A9FDD648ADDF}" srcOrd="0" destOrd="0" presId="urn:microsoft.com/office/officeart/2005/8/layout/hierarchy1"/>
    <dgm:cxn modelId="{936D5BD3-45E9-4858-8B9B-A2625E3B334F}" type="presParOf" srcId="{BD354E8F-D181-4A5B-9626-A9FDD648ADDF}" destId="{26489DEA-976C-4B5C-AE11-D9088ED5099B}" srcOrd="0" destOrd="0" presId="urn:microsoft.com/office/officeart/2005/8/layout/hierarchy1"/>
    <dgm:cxn modelId="{BB41D10A-519D-471B-B6CB-73C4F89C3AED}" type="presParOf" srcId="{BD354E8F-D181-4A5B-9626-A9FDD648ADDF}" destId="{5E555618-9F09-44B0-AC0C-7E643E68E427}" srcOrd="1" destOrd="0" presId="urn:microsoft.com/office/officeart/2005/8/layout/hierarchy1"/>
    <dgm:cxn modelId="{960DFC69-F797-417D-B601-FD92EC301A64}" type="presParOf" srcId="{D924AD2A-5DB1-4AA3-8097-D3EE80A1BDDB}" destId="{C91A0E1F-92D0-40C5-A19F-0FEF4A4599DF}" srcOrd="1" destOrd="0" presId="urn:microsoft.com/office/officeart/2005/8/layout/hierarchy1"/>
    <dgm:cxn modelId="{9C9A6B1C-B5DE-4FA8-B25F-884FF09EA723}" type="presParOf" srcId="{4851038E-7100-43A2-B776-C618137BF035}" destId="{1E6B1621-FC2E-4C84-8E1C-946124E6C222}" srcOrd="2" destOrd="0" presId="urn:microsoft.com/office/officeart/2005/8/layout/hierarchy1"/>
    <dgm:cxn modelId="{4C209874-4FD4-4299-B501-BC7422333BDC}" type="presParOf" srcId="{1E6B1621-FC2E-4C84-8E1C-946124E6C222}" destId="{75190EBC-8F7B-45E7-BC86-1AC9B3A10751}" srcOrd="0" destOrd="0" presId="urn:microsoft.com/office/officeart/2005/8/layout/hierarchy1"/>
    <dgm:cxn modelId="{AE67B593-D894-402D-B2F1-D7A166081B1D}" type="presParOf" srcId="{75190EBC-8F7B-45E7-BC86-1AC9B3A10751}" destId="{CF1ACC0E-BD43-4DC3-AB05-7C39BEDFAE32}" srcOrd="0" destOrd="0" presId="urn:microsoft.com/office/officeart/2005/8/layout/hierarchy1"/>
    <dgm:cxn modelId="{55630CF7-C0F3-4104-BC20-82429FF7F3A6}" type="presParOf" srcId="{75190EBC-8F7B-45E7-BC86-1AC9B3A10751}" destId="{A9BA5BAA-1786-4112-98DD-EB9461DC28A1}" srcOrd="1" destOrd="0" presId="urn:microsoft.com/office/officeart/2005/8/layout/hierarchy1"/>
    <dgm:cxn modelId="{7F66A9FA-90EC-4C26-AB82-55538F618F8F}" type="presParOf" srcId="{1E6B1621-FC2E-4C84-8E1C-946124E6C222}" destId="{792E3760-DDA5-4C06-9516-D742A3877F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C47642-4F53-4F14-BE35-BCC8F930C8C5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C9AA95-DC89-496B-B608-FBA8E0F10F99}">
      <dgm:prSet phldrT="[Text]"/>
      <dgm:spPr/>
      <dgm:t>
        <a:bodyPr/>
        <a:lstStyle/>
        <a:p>
          <a:r>
            <a:rPr lang="en-US" dirty="0"/>
            <a:t>DA-H</a:t>
          </a:r>
        </a:p>
      </dgm:t>
    </dgm:pt>
    <dgm:pt modelId="{B5B507C4-B445-40D6-9FA2-C9A4544353A5}" type="parTrans" cxnId="{C97F7F86-B1A9-408D-9913-6CB5C10B116F}">
      <dgm:prSet/>
      <dgm:spPr/>
      <dgm:t>
        <a:bodyPr/>
        <a:lstStyle/>
        <a:p>
          <a:endParaRPr lang="en-US"/>
        </a:p>
      </dgm:t>
    </dgm:pt>
    <dgm:pt modelId="{A863DA48-C361-4D37-835D-6D3785774AD8}" type="sibTrans" cxnId="{C97F7F86-B1A9-408D-9913-6CB5C10B116F}">
      <dgm:prSet/>
      <dgm:spPr/>
      <dgm:t>
        <a:bodyPr/>
        <a:lstStyle/>
        <a:p>
          <a:endParaRPr lang="en-US"/>
        </a:p>
      </dgm:t>
    </dgm:pt>
    <dgm:pt modelId="{D1FB7C68-E37F-46CF-91A3-444382E3165B}">
      <dgm:prSet phldrT="[Text]"/>
      <dgm:spPr/>
      <dgm:t>
        <a:bodyPr/>
        <a:lstStyle/>
        <a:p>
          <a:r>
            <a:rPr lang="en-US" dirty="0"/>
            <a:t>RA-H</a:t>
          </a:r>
        </a:p>
      </dgm:t>
    </dgm:pt>
    <dgm:pt modelId="{796BB1E6-E80D-40C3-B76B-970192587994}" type="parTrans" cxnId="{8C8CD432-CD0E-43A3-AFA9-E680154FEB72}">
      <dgm:prSet/>
      <dgm:spPr/>
      <dgm:t>
        <a:bodyPr/>
        <a:lstStyle/>
        <a:p>
          <a:endParaRPr lang="en-US"/>
        </a:p>
      </dgm:t>
    </dgm:pt>
    <dgm:pt modelId="{16EE05BC-1D3E-4A08-AA1F-CABF097530D9}" type="sibTrans" cxnId="{8C8CD432-CD0E-43A3-AFA9-E680154FEB72}">
      <dgm:prSet/>
      <dgm:spPr/>
      <dgm:t>
        <a:bodyPr/>
        <a:lstStyle/>
        <a:p>
          <a:endParaRPr lang="en-US"/>
        </a:p>
      </dgm:t>
    </dgm:pt>
    <dgm:pt modelId="{784105EF-1D55-459F-A316-937293F02C9A}">
      <dgm:prSet phldrT="[Text]"/>
      <dgm:spPr/>
      <dgm:t>
        <a:bodyPr/>
        <a:lstStyle/>
        <a:p>
          <a:r>
            <a:rPr lang="en-US" dirty="0"/>
            <a:t>DA-T</a:t>
          </a:r>
        </a:p>
      </dgm:t>
    </dgm:pt>
    <dgm:pt modelId="{BD0FFFED-3B9B-4B92-B835-9011D0149648}" type="parTrans" cxnId="{42E09720-F62D-45D2-952D-97918607CB06}">
      <dgm:prSet/>
      <dgm:spPr/>
      <dgm:t>
        <a:bodyPr/>
        <a:lstStyle/>
        <a:p>
          <a:endParaRPr lang="en-US"/>
        </a:p>
      </dgm:t>
    </dgm:pt>
    <dgm:pt modelId="{89084AC8-C965-4280-9AED-D6538426D47F}" type="sibTrans" cxnId="{42E09720-F62D-45D2-952D-97918607CB06}">
      <dgm:prSet/>
      <dgm:spPr/>
      <dgm:t>
        <a:bodyPr/>
        <a:lstStyle/>
        <a:p>
          <a:endParaRPr lang="en-US"/>
        </a:p>
      </dgm:t>
    </dgm:pt>
    <dgm:pt modelId="{A60614DA-2DB8-4BF1-B9D5-909E6FDBBAF0}">
      <dgm:prSet phldrT="[Text]"/>
      <dgm:spPr/>
      <dgm:t>
        <a:bodyPr/>
        <a:lstStyle/>
        <a:p>
          <a:r>
            <a:rPr lang="en-US" dirty="0"/>
            <a:t>Humidity</a:t>
          </a:r>
        </a:p>
      </dgm:t>
    </dgm:pt>
    <dgm:pt modelId="{C8E06967-120C-4C15-BDB4-C40E742971E3}" type="parTrans" cxnId="{9C2B37F5-0F5F-4271-A499-7E993A469B81}">
      <dgm:prSet/>
      <dgm:spPr/>
      <dgm:t>
        <a:bodyPr/>
        <a:lstStyle/>
        <a:p>
          <a:endParaRPr lang="en-US"/>
        </a:p>
      </dgm:t>
    </dgm:pt>
    <dgm:pt modelId="{F2C859CC-D8E1-457B-BA1F-D2AF124AFBE7}" type="sibTrans" cxnId="{9C2B37F5-0F5F-4271-A499-7E993A469B81}">
      <dgm:prSet/>
      <dgm:spPr/>
      <dgm:t>
        <a:bodyPr/>
        <a:lstStyle/>
        <a:p>
          <a:endParaRPr lang="en-US"/>
        </a:p>
      </dgm:t>
    </dgm:pt>
    <dgm:pt modelId="{74127C92-8990-4C83-B6F4-1A0AAC78EF62}">
      <dgm:prSet phldrT="[Text]"/>
      <dgm:spPr/>
      <dgm:t>
        <a:bodyPr/>
        <a:lstStyle/>
        <a:p>
          <a:r>
            <a:rPr lang="en-US" dirty="0"/>
            <a:t>DA-T</a:t>
          </a:r>
        </a:p>
      </dgm:t>
    </dgm:pt>
    <dgm:pt modelId="{A6D7ADFC-8CA3-4553-9F1C-D175FF934372}" type="parTrans" cxnId="{0C3340D2-4BE0-4500-87CE-CF9FD431FB99}">
      <dgm:prSet/>
      <dgm:spPr/>
      <dgm:t>
        <a:bodyPr/>
        <a:lstStyle/>
        <a:p>
          <a:endParaRPr lang="en-US"/>
        </a:p>
      </dgm:t>
    </dgm:pt>
    <dgm:pt modelId="{9012B00D-4217-4ECE-8C15-E970A82E4D7D}" type="sibTrans" cxnId="{0C3340D2-4BE0-4500-87CE-CF9FD431FB99}">
      <dgm:prSet/>
      <dgm:spPr/>
      <dgm:t>
        <a:bodyPr/>
        <a:lstStyle/>
        <a:p>
          <a:endParaRPr lang="en-US"/>
        </a:p>
      </dgm:t>
    </dgm:pt>
    <dgm:pt modelId="{1B749EB5-5A20-4DFA-AD79-1E7587B1C5D6}">
      <dgm:prSet phldrT="[Text]"/>
      <dgm:spPr/>
      <dgm:t>
        <a:bodyPr/>
        <a:lstStyle/>
        <a:p>
          <a:r>
            <a:rPr lang="en-US" dirty="0"/>
            <a:t>CO2</a:t>
          </a:r>
        </a:p>
      </dgm:t>
    </dgm:pt>
    <dgm:pt modelId="{327B5A35-AE5D-4A2F-AD9F-0BD2348F5362}" type="parTrans" cxnId="{7C19B8FB-223F-47ED-B615-74FA404686E4}">
      <dgm:prSet/>
      <dgm:spPr/>
      <dgm:t>
        <a:bodyPr/>
        <a:lstStyle/>
        <a:p>
          <a:endParaRPr lang="en-US"/>
        </a:p>
      </dgm:t>
    </dgm:pt>
    <dgm:pt modelId="{623EDCC7-F912-453F-A36F-76E1B44A18A0}" type="sibTrans" cxnId="{7C19B8FB-223F-47ED-B615-74FA404686E4}">
      <dgm:prSet/>
      <dgm:spPr/>
      <dgm:t>
        <a:bodyPr/>
        <a:lstStyle/>
        <a:p>
          <a:endParaRPr lang="en-US"/>
        </a:p>
      </dgm:t>
    </dgm:pt>
    <dgm:pt modelId="{6C264631-9697-4D34-B528-62BB829BB403}">
      <dgm:prSet phldrT="[Text]"/>
      <dgm:spPr/>
      <dgm:t>
        <a:bodyPr/>
        <a:lstStyle/>
        <a:p>
          <a:r>
            <a:rPr lang="en-US" dirty="0" err="1"/>
            <a:t>Wetbulb</a:t>
          </a:r>
          <a:endParaRPr lang="en-US" dirty="0"/>
        </a:p>
      </dgm:t>
    </dgm:pt>
    <dgm:pt modelId="{0051A189-859B-4729-BB9D-AA48912B2DC9}" type="parTrans" cxnId="{65566256-5C73-4A66-82DD-7A3A94B9FB69}">
      <dgm:prSet/>
      <dgm:spPr/>
      <dgm:t>
        <a:bodyPr/>
        <a:lstStyle/>
        <a:p>
          <a:endParaRPr lang="en-US"/>
        </a:p>
      </dgm:t>
    </dgm:pt>
    <dgm:pt modelId="{B6D84144-E034-4ECA-BFBB-9A66C81DFB81}" type="sibTrans" cxnId="{65566256-5C73-4A66-82DD-7A3A94B9FB69}">
      <dgm:prSet/>
      <dgm:spPr/>
      <dgm:t>
        <a:bodyPr/>
        <a:lstStyle/>
        <a:p>
          <a:endParaRPr lang="en-US"/>
        </a:p>
      </dgm:t>
    </dgm:pt>
    <dgm:pt modelId="{C91E0E06-CD8F-4069-B9D6-2CDDC6237394}">
      <dgm:prSet phldrT="[Text]"/>
      <dgm:spPr/>
      <dgm:t>
        <a:bodyPr/>
        <a:lstStyle/>
        <a:p>
          <a:r>
            <a:rPr lang="en-US" dirty="0"/>
            <a:t>SF-SPD</a:t>
          </a:r>
        </a:p>
      </dgm:t>
    </dgm:pt>
    <dgm:pt modelId="{8E813F4D-8802-4DED-8C63-B4123CDE24F4}" type="parTrans" cxnId="{5C910C18-D1E1-4E95-A184-0A33589690F8}">
      <dgm:prSet/>
      <dgm:spPr/>
      <dgm:t>
        <a:bodyPr/>
        <a:lstStyle/>
        <a:p>
          <a:endParaRPr lang="en-US"/>
        </a:p>
      </dgm:t>
    </dgm:pt>
    <dgm:pt modelId="{401DE34B-F833-46EF-8DAA-0B08B6AE5F5D}" type="sibTrans" cxnId="{5C910C18-D1E1-4E95-A184-0A33589690F8}">
      <dgm:prSet/>
      <dgm:spPr/>
      <dgm:t>
        <a:bodyPr/>
        <a:lstStyle/>
        <a:p>
          <a:endParaRPr lang="en-US"/>
        </a:p>
      </dgm:t>
    </dgm:pt>
    <dgm:pt modelId="{3CDC8DCE-DF19-416B-8AC4-C50043124673}">
      <dgm:prSet phldrT="[Text]"/>
      <dgm:spPr/>
      <dgm:t>
        <a:bodyPr/>
        <a:lstStyle/>
        <a:p>
          <a:r>
            <a:rPr lang="en-US" dirty="0"/>
            <a:t>HUM-V</a:t>
          </a:r>
        </a:p>
      </dgm:t>
    </dgm:pt>
    <dgm:pt modelId="{7CB2F5B2-D2BD-4C28-BB06-61B4C9D5F1CF}" type="parTrans" cxnId="{C89078ED-10B5-479E-9A21-CC9EDD677839}">
      <dgm:prSet/>
      <dgm:spPr/>
      <dgm:t>
        <a:bodyPr/>
        <a:lstStyle/>
        <a:p>
          <a:endParaRPr lang="en-US"/>
        </a:p>
      </dgm:t>
    </dgm:pt>
    <dgm:pt modelId="{212CDEE9-8C2C-441E-95A4-AD8744FE78A8}" type="sibTrans" cxnId="{C89078ED-10B5-479E-9A21-CC9EDD677839}">
      <dgm:prSet/>
      <dgm:spPr/>
      <dgm:t>
        <a:bodyPr/>
        <a:lstStyle/>
        <a:p>
          <a:endParaRPr lang="en-US"/>
        </a:p>
      </dgm:t>
    </dgm:pt>
    <dgm:pt modelId="{F368BE40-A939-4BD3-BC06-8BD265ADED61}">
      <dgm:prSet phldrT="[Text]"/>
      <dgm:spPr/>
      <dgm:t>
        <a:bodyPr/>
        <a:lstStyle/>
        <a:p>
          <a:r>
            <a:rPr lang="en-US" dirty="0"/>
            <a:t>RA-H</a:t>
          </a:r>
        </a:p>
      </dgm:t>
    </dgm:pt>
    <dgm:pt modelId="{6B730B42-CEB4-4981-A54A-1D5EE70FECE7}" type="parTrans" cxnId="{AE4303F9-68C8-4C59-BDC1-E3E92CBED6E2}">
      <dgm:prSet/>
      <dgm:spPr/>
      <dgm:t>
        <a:bodyPr/>
        <a:lstStyle/>
        <a:p>
          <a:endParaRPr lang="en-US"/>
        </a:p>
      </dgm:t>
    </dgm:pt>
    <dgm:pt modelId="{BE1AB973-E27F-4F96-9389-83296B7A1A05}" type="sibTrans" cxnId="{AE4303F9-68C8-4C59-BDC1-E3E92CBED6E2}">
      <dgm:prSet/>
      <dgm:spPr/>
      <dgm:t>
        <a:bodyPr/>
        <a:lstStyle/>
        <a:p>
          <a:endParaRPr lang="en-US"/>
        </a:p>
      </dgm:t>
    </dgm:pt>
    <dgm:pt modelId="{03E0C37C-5DCE-457D-BBE8-6F4B9C201EDC}">
      <dgm:prSet phldrT="[Text]"/>
      <dgm:spPr/>
      <dgm:t>
        <a:bodyPr/>
        <a:lstStyle/>
        <a:p>
          <a:r>
            <a:rPr lang="en-US" dirty="0" err="1"/>
            <a:t>Wetbulb</a:t>
          </a:r>
          <a:endParaRPr lang="en-US" dirty="0"/>
        </a:p>
      </dgm:t>
    </dgm:pt>
    <dgm:pt modelId="{9A7EA169-4687-478D-BD3D-FFE52D355A99}" type="parTrans" cxnId="{5E67BF68-2299-4D51-8256-FAFAC23CF56C}">
      <dgm:prSet/>
      <dgm:spPr/>
      <dgm:t>
        <a:bodyPr/>
        <a:lstStyle/>
        <a:p>
          <a:endParaRPr lang="en-US"/>
        </a:p>
      </dgm:t>
    </dgm:pt>
    <dgm:pt modelId="{C0E5EE43-9733-416C-8BC4-7093C8C2F466}" type="sibTrans" cxnId="{5E67BF68-2299-4D51-8256-FAFAC23CF56C}">
      <dgm:prSet/>
      <dgm:spPr/>
      <dgm:t>
        <a:bodyPr/>
        <a:lstStyle/>
        <a:p>
          <a:endParaRPr lang="en-US"/>
        </a:p>
      </dgm:t>
    </dgm:pt>
    <dgm:pt modelId="{BBD48A34-6C58-4F8E-A65D-BFB44E103A7D}">
      <dgm:prSet phldrT="[Text]"/>
      <dgm:spPr/>
      <dgm:t>
        <a:bodyPr/>
        <a:lstStyle/>
        <a:p>
          <a:r>
            <a:rPr lang="en-US" dirty="0"/>
            <a:t>SF-SPD</a:t>
          </a:r>
        </a:p>
      </dgm:t>
    </dgm:pt>
    <dgm:pt modelId="{FD8BA984-DA1A-4576-955A-590818B9035C}" type="parTrans" cxnId="{E279BE5B-BCE2-4467-9CFC-96D78515EF19}">
      <dgm:prSet/>
      <dgm:spPr/>
      <dgm:t>
        <a:bodyPr/>
        <a:lstStyle/>
        <a:p>
          <a:endParaRPr lang="en-US"/>
        </a:p>
      </dgm:t>
    </dgm:pt>
    <dgm:pt modelId="{EB25E49D-41B1-4398-8257-6A64F94CADE1}" type="sibTrans" cxnId="{E279BE5B-BCE2-4467-9CFC-96D78515EF19}">
      <dgm:prSet/>
      <dgm:spPr/>
      <dgm:t>
        <a:bodyPr/>
        <a:lstStyle/>
        <a:p>
          <a:endParaRPr lang="en-US"/>
        </a:p>
      </dgm:t>
    </dgm:pt>
    <dgm:pt modelId="{08E7C6AC-36F7-45F8-960E-9D82D191ADE2}" type="pres">
      <dgm:prSet presAssocID="{6AC47642-4F53-4F14-BE35-BCC8F930C8C5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E2B937DE-C005-4024-900F-A4199DF75370}" type="pres">
      <dgm:prSet presAssocID="{2DC9AA95-DC89-496B-B608-FBA8E0F10F99}" presName="composite" presStyleCnt="0"/>
      <dgm:spPr/>
    </dgm:pt>
    <dgm:pt modelId="{71B76A4E-E0F4-4545-865D-4F0501D5990B}" type="pres">
      <dgm:prSet presAssocID="{2DC9AA95-DC89-496B-B608-FBA8E0F10F99}" presName="ParentAccent1" presStyleLbl="alignNode1" presStyleIdx="0" presStyleCnt="102"/>
      <dgm:spPr/>
    </dgm:pt>
    <dgm:pt modelId="{E0CBAA28-A957-490E-8AF7-8A083AB2CF1A}" type="pres">
      <dgm:prSet presAssocID="{2DC9AA95-DC89-496B-B608-FBA8E0F10F99}" presName="ParentAccent2" presStyleLbl="alignNode1" presStyleIdx="1" presStyleCnt="102"/>
      <dgm:spPr/>
    </dgm:pt>
    <dgm:pt modelId="{DD81AAC1-2B29-41BA-B49A-2DF42675B6A8}" type="pres">
      <dgm:prSet presAssocID="{2DC9AA95-DC89-496B-B608-FBA8E0F10F99}" presName="ParentAccent3" presStyleLbl="alignNode1" presStyleIdx="2" presStyleCnt="102"/>
      <dgm:spPr/>
    </dgm:pt>
    <dgm:pt modelId="{7CA88C84-3E92-48D4-AB6B-C782D434DAB3}" type="pres">
      <dgm:prSet presAssocID="{2DC9AA95-DC89-496B-B608-FBA8E0F10F99}" presName="ParentAccent4" presStyleLbl="alignNode1" presStyleIdx="3" presStyleCnt="102"/>
      <dgm:spPr/>
    </dgm:pt>
    <dgm:pt modelId="{77AE36B4-1A90-49EE-96C7-A06A3F45D506}" type="pres">
      <dgm:prSet presAssocID="{2DC9AA95-DC89-496B-B608-FBA8E0F10F99}" presName="ParentAccent5" presStyleLbl="alignNode1" presStyleIdx="4" presStyleCnt="102"/>
      <dgm:spPr/>
    </dgm:pt>
    <dgm:pt modelId="{1F8B1557-C0DF-4AE6-B8E5-76AA3E55C5EA}" type="pres">
      <dgm:prSet presAssocID="{2DC9AA95-DC89-496B-B608-FBA8E0F10F99}" presName="ParentAccent6" presStyleLbl="alignNode1" presStyleIdx="5" presStyleCnt="102"/>
      <dgm:spPr/>
    </dgm:pt>
    <dgm:pt modelId="{63A3CCC0-262A-4548-88E0-23F7C8D8B988}" type="pres">
      <dgm:prSet presAssocID="{2DC9AA95-DC89-496B-B608-FBA8E0F10F99}" presName="ParentAccent7" presStyleLbl="alignNode1" presStyleIdx="6" presStyleCnt="102"/>
      <dgm:spPr/>
    </dgm:pt>
    <dgm:pt modelId="{1CA04D11-A11F-4785-9E89-070115D830DB}" type="pres">
      <dgm:prSet presAssocID="{2DC9AA95-DC89-496B-B608-FBA8E0F10F99}" presName="ParentAccent8" presStyleLbl="alignNode1" presStyleIdx="7" presStyleCnt="102"/>
      <dgm:spPr/>
    </dgm:pt>
    <dgm:pt modelId="{583CFF7E-96FD-4B0A-8942-09BA9499B867}" type="pres">
      <dgm:prSet presAssocID="{2DC9AA95-DC89-496B-B608-FBA8E0F10F99}" presName="ParentAccent9" presStyleLbl="alignNode1" presStyleIdx="8" presStyleCnt="102"/>
      <dgm:spPr/>
    </dgm:pt>
    <dgm:pt modelId="{A3BAF0E3-32BF-471F-ADAF-7178D9522CAA}" type="pres">
      <dgm:prSet presAssocID="{2DC9AA95-DC89-496B-B608-FBA8E0F10F99}" presName="ParentAccent10" presStyleLbl="alignNode1" presStyleIdx="9" presStyleCnt="102"/>
      <dgm:spPr/>
    </dgm:pt>
    <dgm:pt modelId="{B025FAEB-02BA-4084-A1D4-9FCE891F7836}" type="pres">
      <dgm:prSet presAssocID="{2DC9AA95-DC89-496B-B608-FBA8E0F10F99}" presName="Parent" presStyleLbl="alignNode1" presStyleIdx="10" presStyleCnt="102">
        <dgm:presLayoutVars>
          <dgm:chMax val="5"/>
          <dgm:chPref val="3"/>
          <dgm:bulletEnabled val="1"/>
        </dgm:presLayoutVars>
      </dgm:prSet>
      <dgm:spPr/>
    </dgm:pt>
    <dgm:pt modelId="{EA62983F-CD37-4F30-8164-1D3F33494C3B}" type="pres">
      <dgm:prSet presAssocID="{D1FB7C68-E37F-46CF-91A3-444382E3165B}" presName="Child1Accent1" presStyleLbl="alignNode1" presStyleIdx="11" presStyleCnt="102"/>
      <dgm:spPr/>
    </dgm:pt>
    <dgm:pt modelId="{F69CE02A-D490-4E0D-BF9B-B0D80C9BC706}" type="pres">
      <dgm:prSet presAssocID="{D1FB7C68-E37F-46CF-91A3-444382E3165B}" presName="Child1Accent2" presStyleLbl="alignNode1" presStyleIdx="12" presStyleCnt="102"/>
      <dgm:spPr/>
    </dgm:pt>
    <dgm:pt modelId="{41336D4F-B1A6-4C8B-A859-A05902131C16}" type="pres">
      <dgm:prSet presAssocID="{D1FB7C68-E37F-46CF-91A3-444382E3165B}" presName="Child1Accent3" presStyleLbl="alignNode1" presStyleIdx="13" presStyleCnt="102"/>
      <dgm:spPr/>
    </dgm:pt>
    <dgm:pt modelId="{1AB3A76B-CB0B-4BB1-8189-08F6E14C4508}" type="pres">
      <dgm:prSet presAssocID="{D1FB7C68-E37F-46CF-91A3-444382E3165B}" presName="Child1Accent4" presStyleLbl="alignNode1" presStyleIdx="14" presStyleCnt="102"/>
      <dgm:spPr/>
    </dgm:pt>
    <dgm:pt modelId="{499B853B-AADE-42B9-8C74-F00193700783}" type="pres">
      <dgm:prSet presAssocID="{D1FB7C68-E37F-46CF-91A3-444382E3165B}" presName="Child1Accent5" presStyleLbl="alignNode1" presStyleIdx="15" presStyleCnt="102"/>
      <dgm:spPr/>
    </dgm:pt>
    <dgm:pt modelId="{50D2903C-BF08-4324-B6FE-E035D36575B0}" type="pres">
      <dgm:prSet presAssocID="{D1FB7C68-E37F-46CF-91A3-444382E3165B}" presName="Child1Accent6" presStyleLbl="alignNode1" presStyleIdx="16" presStyleCnt="102"/>
      <dgm:spPr/>
    </dgm:pt>
    <dgm:pt modelId="{56DC24BA-6411-4CC9-A067-C961E4DE14DB}" type="pres">
      <dgm:prSet presAssocID="{D1FB7C68-E37F-46CF-91A3-444382E3165B}" presName="Child1Accent7" presStyleLbl="alignNode1" presStyleIdx="17" presStyleCnt="102"/>
      <dgm:spPr/>
    </dgm:pt>
    <dgm:pt modelId="{399EE51D-7545-4884-AEC6-5E0E28115ADC}" type="pres">
      <dgm:prSet presAssocID="{D1FB7C68-E37F-46CF-91A3-444382E3165B}" presName="Child1Accent8" presStyleLbl="alignNode1" presStyleIdx="18" presStyleCnt="102"/>
      <dgm:spPr/>
    </dgm:pt>
    <dgm:pt modelId="{EFE5B583-2201-4577-A81C-750FD8E6E225}" type="pres">
      <dgm:prSet presAssocID="{D1FB7C68-E37F-46CF-91A3-444382E3165B}" presName="Child1Accent9" presStyleLbl="alignNode1" presStyleIdx="19" presStyleCnt="102"/>
      <dgm:spPr/>
    </dgm:pt>
    <dgm:pt modelId="{216AE527-E55B-4979-968F-43D57993D5C7}" type="pres">
      <dgm:prSet presAssocID="{D1FB7C68-E37F-46CF-91A3-444382E3165B}" presName="Child1" presStyleLbl="revTx" presStyleIdx="0" presStyleCnt="10">
        <dgm:presLayoutVars>
          <dgm:chMax/>
          <dgm:chPref val="0"/>
          <dgm:bulletEnabled val="1"/>
        </dgm:presLayoutVars>
      </dgm:prSet>
      <dgm:spPr/>
    </dgm:pt>
    <dgm:pt modelId="{ED4F0587-913B-4B31-9B9A-2951EBE7B6B4}" type="pres">
      <dgm:prSet presAssocID="{784105EF-1D55-459F-A316-937293F02C9A}" presName="Child2Accent1" presStyleLbl="alignNode1" presStyleIdx="20" presStyleCnt="102"/>
      <dgm:spPr/>
    </dgm:pt>
    <dgm:pt modelId="{E28D1A85-3497-46AC-8A80-47CD5F28BE66}" type="pres">
      <dgm:prSet presAssocID="{784105EF-1D55-459F-A316-937293F02C9A}" presName="Child2Accent2" presStyleLbl="alignNode1" presStyleIdx="21" presStyleCnt="102"/>
      <dgm:spPr/>
    </dgm:pt>
    <dgm:pt modelId="{8527D5AE-DC80-44C3-B1A2-28E2DD49A7BD}" type="pres">
      <dgm:prSet presAssocID="{784105EF-1D55-459F-A316-937293F02C9A}" presName="Child2Accent3" presStyleLbl="alignNode1" presStyleIdx="22" presStyleCnt="102"/>
      <dgm:spPr/>
    </dgm:pt>
    <dgm:pt modelId="{04B8D207-9750-45AE-B1E8-6533F01BEA9C}" type="pres">
      <dgm:prSet presAssocID="{784105EF-1D55-459F-A316-937293F02C9A}" presName="Child2Accent4" presStyleLbl="alignNode1" presStyleIdx="23" presStyleCnt="102"/>
      <dgm:spPr/>
    </dgm:pt>
    <dgm:pt modelId="{62CE7DC9-510C-42C6-8A43-CB5E8B2BDF06}" type="pres">
      <dgm:prSet presAssocID="{784105EF-1D55-459F-A316-937293F02C9A}" presName="Child2Accent5" presStyleLbl="alignNode1" presStyleIdx="24" presStyleCnt="102"/>
      <dgm:spPr/>
    </dgm:pt>
    <dgm:pt modelId="{D610E272-5867-4648-BC24-A5B0AF443B46}" type="pres">
      <dgm:prSet presAssocID="{784105EF-1D55-459F-A316-937293F02C9A}" presName="Child2Accent6" presStyleLbl="alignNode1" presStyleIdx="25" presStyleCnt="102"/>
      <dgm:spPr/>
    </dgm:pt>
    <dgm:pt modelId="{6D31445A-1018-42AF-A73E-BF1809B62D42}" type="pres">
      <dgm:prSet presAssocID="{784105EF-1D55-459F-A316-937293F02C9A}" presName="Child2Accent7" presStyleLbl="alignNode1" presStyleIdx="26" presStyleCnt="102"/>
      <dgm:spPr/>
    </dgm:pt>
    <dgm:pt modelId="{C2E750F4-0597-4B2E-A532-7F9CDC3F21E3}" type="pres">
      <dgm:prSet presAssocID="{784105EF-1D55-459F-A316-937293F02C9A}" presName="Child2" presStyleLbl="revTx" presStyleIdx="1" presStyleCnt="10">
        <dgm:presLayoutVars>
          <dgm:chMax/>
          <dgm:chPref val="0"/>
          <dgm:bulletEnabled val="1"/>
        </dgm:presLayoutVars>
      </dgm:prSet>
      <dgm:spPr/>
    </dgm:pt>
    <dgm:pt modelId="{4A830E1C-B657-41C2-B853-09B9BF29835F}" type="pres">
      <dgm:prSet presAssocID="{6C264631-9697-4D34-B528-62BB829BB403}" presName="Child3Accent1" presStyleLbl="alignNode1" presStyleIdx="27" presStyleCnt="102"/>
      <dgm:spPr/>
    </dgm:pt>
    <dgm:pt modelId="{2746436A-11DF-4415-8C3F-FAE754A981AD}" type="pres">
      <dgm:prSet presAssocID="{6C264631-9697-4D34-B528-62BB829BB403}" presName="Child3Accent2" presStyleLbl="alignNode1" presStyleIdx="28" presStyleCnt="102"/>
      <dgm:spPr/>
    </dgm:pt>
    <dgm:pt modelId="{6213F722-0992-4B67-A64D-94C0C64154EB}" type="pres">
      <dgm:prSet presAssocID="{6C264631-9697-4D34-B528-62BB829BB403}" presName="Child3Accent3" presStyleLbl="alignNode1" presStyleIdx="29" presStyleCnt="102"/>
      <dgm:spPr/>
    </dgm:pt>
    <dgm:pt modelId="{04CB8862-13DF-43B5-ABDE-1BB973C198DF}" type="pres">
      <dgm:prSet presAssocID="{6C264631-9697-4D34-B528-62BB829BB403}" presName="Child3Accent4" presStyleLbl="alignNode1" presStyleIdx="30" presStyleCnt="102"/>
      <dgm:spPr/>
    </dgm:pt>
    <dgm:pt modelId="{DE1B21EB-0B6C-4F90-94C3-8CED6D7CF8CE}" type="pres">
      <dgm:prSet presAssocID="{6C264631-9697-4D34-B528-62BB829BB403}" presName="Child3Accent5" presStyleLbl="alignNode1" presStyleIdx="31" presStyleCnt="102"/>
      <dgm:spPr/>
    </dgm:pt>
    <dgm:pt modelId="{CA109853-788C-4244-94B1-F61FDC70A525}" type="pres">
      <dgm:prSet presAssocID="{6C264631-9697-4D34-B528-62BB829BB403}" presName="Child3Accent6" presStyleLbl="alignNode1" presStyleIdx="32" presStyleCnt="102"/>
      <dgm:spPr/>
    </dgm:pt>
    <dgm:pt modelId="{EADF1F2A-FCD3-4961-AA75-11E63D3899A0}" type="pres">
      <dgm:prSet presAssocID="{6C264631-9697-4D34-B528-62BB829BB403}" presName="Child3Accent7" presStyleLbl="alignNode1" presStyleIdx="33" presStyleCnt="102"/>
      <dgm:spPr/>
    </dgm:pt>
    <dgm:pt modelId="{6A0A494B-27B6-4D9A-9BB5-F5CCACC53272}" type="pres">
      <dgm:prSet presAssocID="{6C264631-9697-4D34-B528-62BB829BB403}" presName="Child3" presStyleLbl="revTx" presStyleIdx="2" presStyleCnt="10">
        <dgm:presLayoutVars>
          <dgm:chMax/>
          <dgm:chPref val="0"/>
          <dgm:bulletEnabled val="1"/>
        </dgm:presLayoutVars>
      </dgm:prSet>
      <dgm:spPr/>
    </dgm:pt>
    <dgm:pt modelId="{5FCA465B-7B9C-4AA7-B878-8668455AFD60}" type="pres">
      <dgm:prSet presAssocID="{C91E0E06-CD8F-4069-B9D6-2CDDC6237394}" presName="Child4Accent1" presStyleLbl="alignNode1" presStyleIdx="34" presStyleCnt="102"/>
      <dgm:spPr/>
    </dgm:pt>
    <dgm:pt modelId="{9F0B7BC0-8472-4AC4-9EEF-585A47CD922F}" type="pres">
      <dgm:prSet presAssocID="{C91E0E06-CD8F-4069-B9D6-2CDDC6237394}" presName="Child4Accent2" presStyleLbl="alignNode1" presStyleIdx="35" presStyleCnt="102"/>
      <dgm:spPr/>
    </dgm:pt>
    <dgm:pt modelId="{9D85CDD3-B2C5-4FFF-B72E-6AC969F1EF42}" type="pres">
      <dgm:prSet presAssocID="{C91E0E06-CD8F-4069-B9D6-2CDDC6237394}" presName="Child4Accent3" presStyleLbl="alignNode1" presStyleIdx="36" presStyleCnt="102"/>
      <dgm:spPr/>
    </dgm:pt>
    <dgm:pt modelId="{ACFCDFD0-3680-4A3A-9A32-2EA24C4FFAEB}" type="pres">
      <dgm:prSet presAssocID="{C91E0E06-CD8F-4069-B9D6-2CDDC6237394}" presName="Child4Accent4" presStyleLbl="alignNode1" presStyleIdx="37" presStyleCnt="102"/>
      <dgm:spPr/>
    </dgm:pt>
    <dgm:pt modelId="{BC2F9308-AC8B-4306-A8C1-E3E2BE38003E}" type="pres">
      <dgm:prSet presAssocID="{C91E0E06-CD8F-4069-B9D6-2CDDC6237394}" presName="Child4Accent5" presStyleLbl="alignNode1" presStyleIdx="38" presStyleCnt="102"/>
      <dgm:spPr/>
    </dgm:pt>
    <dgm:pt modelId="{956341DD-5DC6-4113-BD91-AD2DA0D0F458}" type="pres">
      <dgm:prSet presAssocID="{C91E0E06-CD8F-4069-B9D6-2CDDC6237394}" presName="Child4Accent6" presStyleLbl="alignNode1" presStyleIdx="39" presStyleCnt="102"/>
      <dgm:spPr/>
    </dgm:pt>
    <dgm:pt modelId="{602FF8DC-1CFB-4E9E-9D94-D58F46D4C96D}" type="pres">
      <dgm:prSet presAssocID="{C91E0E06-CD8F-4069-B9D6-2CDDC6237394}" presName="Child4Accent7" presStyleLbl="alignNode1" presStyleIdx="40" presStyleCnt="102"/>
      <dgm:spPr/>
    </dgm:pt>
    <dgm:pt modelId="{9C804276-0FEC-4D14-BD48-547F8D779E80}" type="pres">
      <dgm:prSet presAssocID="{C91E0E06-CD8F-4069-B9D6-2CDDC6237394}" presName="Child4Accent8" presStyleLbl="alignNode1" presStyleIdx="41" presStyleCnt="102"/>
      <dgm:spPr/>
    </dgm:pt>
    <dgm:pt modelId="{F80A011E-64E0-406C-8BC9-BE85B7C15B8A}" type="pres">
      <dgm:prSet presAssocID="{C91E0E06-CD8F-4069-B9D6-2CDDC6237394}" presName="Child4" presStyleLbl="revTx" presStyleIdx="3" presStyleCnt="10">
        <dgm:presLayoutVars>
          <dgm:chMax/>
          <dgm:chPref val="0"/>
          <dgm:bulletEnabled val="1"/>
        </dgm:presLayoutVars>
      </dgm:prSet>
      <dgm:spPr/>
    </dgm:pt>
    <dgm:pt modelId="{770F5A5C-9D13-4FF5-A985-FA084D55727D}" type="pres">
      <dgm:prSet presAssocID="{3CDC8DCE-DF19-416B-8AC4-C50043124673}" presName="Child5Accent1" presStyleLbl="alignNode1" presStyleIdx="42" presStyleCnt="102"/>
      <dgm:spPr/>
    </dgm:pt>
    <dgm:pt modelId="{675ADCEC-40FB-4CF7-9348-E55ABC0717AC}" type="pres">
      <dgm:prSet presAssocID="{3CDC8DCE-DF19-416B-8AC4-C50043124673}" presName="Child5Accent2" presStyleLbl="alignNode1" presStyleIdx="43" presStyleCnt="102"/>
      <dgm:spPr/>
    </dgm:pt>
    <dgm:pt modelId="{F8C0F7B8-3942-46C9-BE7D-3C13C6EA1C59}" type="pres">
      <dgm:prSet presAssocID="{3CDC8DCE-DF19-416B-8AC4-C50043124673}" presName="Child5Accent3" presStyleLbl="alignNode1" presStyleIdx="44" presStyleCnt="102"/>
      <dgm:spPr/>
    </dgm:pt>
    <dgm:pt modelId="{A29B72BC-C204-4F86-A31C-319D499F04D3}" type="pres">
      <dgm:prSet presAssocID="{3CDC8DCE-DF19-416B-8AC4-C50043124673}" presName="Child5Accent4" presStyleLbl="alignNode1" presStyleIdx="45" presStyleCnt="102"/>
      <dgm:spPr/>
    </dgm:pt>
    <dgm:pt modelId="{DB5977A9-4412-4049-B609-E1E2B6F74836}" type="pres">
      <dgm:prSet presAssocID="{3CDC8DCE-DF19-416B-8AC4-C50043124673}" presName="Child5Accent5" presStyleLbl="alignNode1" presStyleIdx="46" presStyleCnt="102"/>
      <dgm:spPr/>
    </dgm:pt>
    <dgm:pt modelId="{182C4638-BCA6-48B8-BB62-88BB48916B24}" type="pres">
      <dgm:prSet presAssocID="{3CDC8DCE-DF19-416B-8AC4-C50043124673}" presName="Child5Accent6" presStyleLbl="alignNode1" presStyleIdx="47" presStyleCnt="102"/>
      <dgm:spPr/>
    </dgm:pt>
    <dgm:pt modelId="{B3DC824C-5795-4F20-94FB-DF1A551CBBD7}" type="pres">
      <dgm:prSet presAssocID="{3CDC8DCE-DF19-416B-8AC4-C50043124673}" presName="Child5Accent7" presStyleLbl="alignNode1" presStyleIdx="48" presStyleCnt="102"/>
      <dgm:spPr/>
    </dgm:pt>
    <dgm:pt modelId="{86F5A680-798C-4C37-839F-1AEBA140FE20}" type="pres">
      <dgm:prSet presAssocID="{3CDC8DCE-DF19-416B-8AC4-C50043124673}" presName="Child5Accent8" presStyleLbl="alignNode1" presStyleIdx="49" presStyleCnt="102"/>
      <dgm:spPr/>
    </dgm:pt>
    <dgm:pt modelId="{96A60B81-9808-421B-B10E-18FD89E90CDF}" type="pres">
      <dgm:prSet presAssocID="{3CDC8DCE-DF19-416B-8AC4-C50043124673}" presName="Child5Accent9" presStyleLbl="alignNode1" presStyleIdx="50" presStyleCnt="102"/>
      <dgm:spPr/>
    </dgm:pt>
    <dgm:pt modelId="{405EE8E1-72D8-4CE8-884D-0ECEEFE5F175}" type="pres">
      <dgm:prSet presAssocID="{3CDC8DCE-DF19-416B-8AC4-C50043124673}" presName="Child5" presStyleLbl="revTx" presStyleIdx="4" presStyleCnt="10">
        <dgm:presLayoutVars>
          <dgm:chMax/>
          <dgm:chPref val="0"/>
          <dgm:bulletEnabled val="1"/>
        </dgm:presLayoutVars>
      </dgm:prSet>
      <dgm:spPr/>
    </dgm:pt>
    <dgm:pt modelId="{A3D45868-822B-4064-B4EB-22729DDB4BF0}" type="pres">
      <dgm:prSet presAssocID="{A863DA48-C361-4D37-835D-6D3785774AD8}" presName="sibTrans" presStyleCnt="0"/>
      <dgm:spPr/>
    </dgm:pt>
    <dgm:pt modelId="{2024BB05-7F83-4F17-8129-E966F0321F4E}" type="pres">
      <dgm:prSet presAssocID="{A60614DA-2DB8-4BF1-B9D5-909E6FDBBAF0}" presName="composite" presStyleCnt="0"/>
      <dgm:spPr/>
    </dgm:pt>
    <dgm:pt modelId="{B148AC21-C22E-4D16-8EEC-46DB7D130CE1}" type="pres">
      <dgm:prSet presAssocID="{A60614DA-2DB8-4BF1-B9D5-909E6FDBBAF0}" presName="ParentAccent1" presStyleLbl="alignNode1" presStyleIdx="51" presStyleCnt="102"/>
      <dgm:spPr/>
    </dgm:pt>
    <dgm:pt modelId="{81345B3F-4712-4EEC-BC08-7A03D1A70302}" type="pres">
      <dgm:prSet presAssocID="{A60614DA-2DB8-4BF1-B9D5-909E6FDBBAF0}" presName="ParentAccent2" presStyleLbl="alignNode1" presStyleIdx="52" presStyleCnt="102"/>
      <dgm:spPr/>
    </dgm:pt>
    <dgm:pt modelId="{F5061B06-9A69-4124-9F63-27693D812E9C}" type="pres">
      <dgm:prSet presAssocID="{A60614DA-2DB8-4BF1-B9D5-909E6FDBBAF0}" presName="ParentAccent3" presStyleLbl="alignNode1" presStyleIdx="53" presStyleCnt="102"/>
      <dgm:spPr/>
    </dgm:pt>
    <dgm:pt modelId="{000FF1D2-5F1C-49AA-84D9-A410F5C0AAA3}" type="pres">
      <dgm:prSet presAssocID="{A60614DA-2DB8-4BF1-B9D5-909E6FDBBAF0}" presName="ParentAccent4" presStyleLbl="alignNode1" presStyleIdx="54" presStyleCnt="102"/>
      <dgm:spPr/>
    </dgm:pt>
    <dgm:pt modelId="{30850054-6A0E-40DD-91EC-8941E7383B03}" type="pres">
      <dgm:prSet presAssocID="{A60614DA-2DB8-4BF1-B9D5-909E6FDBBAF0}" presName="ParentAccent5" presStyleLbl="alignNode1" presStyleIdx="55" presStyleCnt="102"/>
      <dgm:spPr/>
    </dgm:pt>
    <dgm:pt modelId="{2B6AD41E-4DF9-49E6-8308-A62647BADB94}" type="pres">
      <dgm:prSet presAssocID="{A60614DA-2DB8-4BF1-B9D5-909E6FDBBAF0}" presName="ParentAccent6" presStyleLbl="alignNode1" presStyleIdx="56" presStyleCnt="102"/>
      <dgm:spPr/>
    </dgm:pt>
    <dgm:pt modelId="{FB25AFB0-8A99-43E2-BA8D-6B6B82BFBD9B}" type="pres">
      <dgm:prSet presAssocID="{A60614DA-2DB8-4BF1-B9D5-909E6FDBBAF0}" presName="ParentAccent7" presStyleLbl="alignNode1" presStyleIdx="57" presStyleCnt="102"/>
      <dgm:spPr/>
    </dgm:pt>
    <dgm:pt modelId="{B94DF735-380B-4DDF-A400-1323705EE9A0}" type="pres">
      <dgm:prSet presAssocID="{A60614DA-2DB8-4BF1-B9D5-909E6FDBBAF0}" presName="ParentAccent8" presStyleLbl="alignNode1" presStyleIdx="58" presStyleCnt="102"/>
      <dgm:spPr/>
    </dgm:pt>
    <dgm:pt modelId="{CC1F62E3-D306-4E0F-A2BF-B2FFF4AC4A6A}" type="pres">
      <dgm:prSet presAssocID="{A60614DA-2DB8-4BF1-B9D5-909E6FDBBAF0}" presName="ParentAccent9" presStyleLbl="alignNode1" presStyleIdx="59" presStyleCnt="102"/>
      <dgm:spPr/>
    </dgm:pt>
    <dgm:pt modelId="{76F4410A-C2B7-45D4-A5D2-5C7A1B999577}" type="pres">
      <dgm:prSet presAssocID="{A60614DA-2DB8-4BF1-B9D5-909E6FDBBAF0}" presName="ParentAccent10" presStyleLbl="alignNode1" presStyleIdx="60" presStyleCnt="102"/>
      <dgm:spPr/>
    </dgm:pt>
    <dgm:pt modelId="{2BC1A269-0843-4AB5-8ECE-75A48A00ECCE}" type="pres">
      <dgm:prSet presAssocID="{A60614DA-2DB8-4BF1-B9D5-909E6FDBBAF0}" presName="Parent" presStyleLbl="alignNode1" presStyleIdx="61" presStyleCnt="102">
        <dgm:presLayoutVars>
          <dgm:chMax val="5"/>
          <dgm:chPref val="3"/>
          <dgm:bulletEnabled val="1"/>
        </dgm:presLayoutVars>
      </dgm:prSet>
      <dgm:spPr/>
    </dgm:pt>
    <dgm:pt modelId="{E2B716EF-0B34-4D55-B6B5-9DC616C48D4D}" type="pres">
      <dgm:prSet presAssocID="{74127C92-8990-4C83-B6F4-1A0AAC78EF62}" presName="Child1Accent1" presStyleLbl="alignNode1" presStyleIdx="62" presStyleCnt="102"/>
      <dgm:spPr/>
    </dgm:pt>
    <dgm:pt modelId="{BF0327AC-9821-45F0-8209-321F71D12452}" type="pres">
      <dgm:prSet presAssocID="{74127C92-8990-4C83-B6F4-1A0AAC78EF62}" presName="Child1Accent2" presStyleLbl="alignNode1" presStyleIdx="63" presStyleCnt="102"/>
      <dgm:spPr/>
    </dgm:pt>
    <dgm:pt modelId="{DAD8DFB0-05A3-4EEE-BD7A-C75676808AA6}" type="pres">
      <dgm:prSet presAssocID="{74127C92-8990-4C83-B6F4-1A0AAC78EF62}" presName="Child1Accent3" presStyleLbl="alignNode1" presStyleIdx="64" presStyleCnt="102"/>
      <dgm:spPr/>
    </dgm:pt>
    <dgm:pt modelId="{97F6DF04-1DAA-4472-A8C7-2C91A3C87652}" type="pres">
      <dgm:prSet presAssocID="{74127C92-8990-4C83-B6F4-1A0AAC78EF62}" presName="Child1Accent4" presStyleLbl="alignNode1" presStyleIdx="65" presStyleCnt="102"/>
      <dgm:spPr/>
    </dgm:pt>
    <dgm:pt modelId="{6701C12D-2AA8-41C1-A3CD-ED7F6810036A}" type="pres">
      <dgm:prSet presAssocID="{74127C92-8990-4C83-B6F4-1A0AAC78EF62}" presName="Child1Accent5" presStyleLbl="alignNode1" presStyleIdx="66" presStyleCnt="102"/>
      <dgm:spPr/>
    </dgm:pt>
    <dgm:pt modelId="{09022486-6EF8-4FAB-88C4-D8D2AE0BF7F8}" type="pres">
      <dgm:prSet presAssocID="{74127C92-8990-4C83-B6F4-1A0AAC78EF62}" presName="Child1Accent6" presStyleLbl="alignNode1" presStyleIdx="67" presStyleCnt="102"/>
      <dgm:spPr/>
    </dgm:pt>
    <dgm:pt modelId="{E921437F-330F-4403-B5E7-572E911CB04B}" type="pres">
      <dgm:prSet presAssocID="{74127C92-8990-4C83-B6F4-1A0AAC78EF62}" presName="Child1Accent7" presStyleLbl="alignNode1" presStyleIdx="68" presStyleCnt="102"/>
      <dgm:spPr/>
    </dgm:pt>
    <dgm:pt modelId="{47A1F7BE-31FD-477F-AD11-F0AB85A57FA3}" type="pres">
      <dgm:prSet presAssocID="{74127C92-8990-4C83-B6F4-1A0AAC78EF62}" presName="Child1Accent8" presStyleLbl="alignNode1" presStyleIdx="69" presStyleCnt="102"/>
      <dgm:spPr/>
    </dgm:pt>
    <dgm:pt modelId="{40B2D03B-DEEB-4383-8251-6BD48C793DAD}" type="pres">
      <dgm:prSet presAssocID="{74127C92-8990-4C83-B6F4-1A0AAC78EF62}" presName="Child1Accent9" presStyleLbl="alignNode1" presStyleIdx="70" presStyleCnt="102"/>
      <dgm:spPr/>
    </dgm:pt>
    <dgm:pt modelId="{2756DE21-5033-4E77-8531-6BDE4CEAD013}" type="pres">
      <dgm:prSet presAssocID="{74127C92-8990-4C83-B6F4-1A0AAC78EF62}" presName="Child1" presStyleLbl="revTx" presStyleIdx="5" presStyleCnt="10">
        <dgm:presLayoutVars>
          <dgm:chMax/>
          <dgm:chPref val="0"/>
          <dgm:bulletEnabled val="1"/>
        </dgm:presLayoutVars>
      </dgm:prSet>
      <dgm:spPr/>
    </dgm:pt>
    <dgm:pt modelId="{DE86E1CF-89DF-4EC8-8895-E492456776CF}" type="pres">
      <dgm:prSet presAssocID="{1B749EB5-5A20-4DFA-AD79-1E7587B1C5D6}" presName="Child2Accent1" presStyleLbl="alignNode1" presStyleIdx="71" presStyleCnt="102"/>
      <dgm:spPr/>
    </dgm:pt>
    <dgm:pt modelId="{9A2F9C07-2EE9-4FAF-8835-8FD06566E90D}" type="pres">
      <dgm:prSet presAssocID="{1B749EB5-5A20-4DFA-AD79-1E7587B1C5D6}" presName="Child2Accent2" presStyleLbl="alignNode1" presStyleIdx="72" presStyleCnt="102"/>
      <dgm:spPr/>
    </dgm:pt>
    <dgm:pt modelId="{E49F52B2-B3E7-42E0-A921-9D3F160EF69B}" type="pres">
      <dgm:prSet presAssocID="{1B749EB5-5A20-4DFA-AD79-1E7587B1C5D6}" presName="Child2Accent3" presStyleLbl="alignNode1" presStyleIdx="73" presStyleCnt="102"/>
      <dgm:spPr/>
    </dgm:pt>
    <dgm:pt modelId="{7A1C9462-86E9-4D88-820C-3F7F1365FB07}" type="pres">
      <dgm:prSet presAssocID="{1B749EB5-5A20-4DFA-AD79-1E7587B1C5D6}" presName="Child2Accent4" presStyleLbl="alignNode1" presStyleIdx="74" presStyleCnt="102"/>
      <dgm:spPr/>
    </dgm:pt>
    <dgm:pt modelId="{FA5155EB-F604-4CBF-B694-269D1D16A121}" type="pres">
      <dgm:prSet presAssocID="{1B749EB5-5A20-4DFA-AD79-1E7587B1C5D6}" presName="Child2Accent5" presStyleLbl="alignNode1" presStyleIdx="75" presStyleCnt="102"/>
      <dgm:spPr/>
    </dgm:pt>
    <dgm:pt modelId="{A9AA1D84-D420-43D2-BD8A-94058ADC2E4B}" type="pres">
      <dgm:prSet presAssocID="{1B749EB5-5A20-4DFA-AD79-1E7587B1C5D6}" presName="Child2Accent6" presStyleLbl="alignNode1" presStyleIdx="76" presStyleCnt="102"/>
      <dgm:spPr/>
    </dgm:pt>
    <dgm:pt modelId="{BA28E4C5-8236-49A6-AF39-E251F91C18FE}" type="pres">
      <dgm:prSet presAssocID="{1B749EB5-5A20-4DFA-AD79-1E7587B1C5D6}" presName="Child2Accent7" presStyleLbl="alignNode1" presStyleIdx="77" presStyleCnt="102"/>
      <dgm:spPr/>
    </dgm:pt>
    <dgm:pt modelId="{81232C17-B202-482B-8856-222D7D4EF2A6}" type="pres">
      <dgm:prSet presAssocID="{1B749EB5-5A20-4DFA-AD79-1E7587B1C5D6}" presName="Child2" presStyleLbl="revTx" presStyleIdx="6" presStyleCnt="10">
        <dgm:presLayoutVars>
          <dgm:chMax/>
          <dgm:chPref val="0"/>
          <dgm:bulletEnabled val="1"/>
        </dgm:presLayoutVars>
      </dgm:prSet>
      <dgm:spPr/>
    </dgm:pt>
    <dgm:pt modelId="{3123FAC2-41DF-4FF6-AB38-5A56C6E4ECF8}" type="pres">
      <dgm:prSet presAssocID="{F368BE40-A939-4BD3-BC06-8BD265ADED61}" presName="Child3Accent1" presStyleLbl="alignNode1" presStyleIdx="78" presStyleCnt="102"/>
      <dgm:spPr/>
    </dgm:pt>
    <dgm:pt modelId="{E8AD67E9-CC2D-43AB-A584-78A935A67774}" type="pres">
      <dgm:prSet presAssocID="{F368BE40-A939-4BD3-BC06-8BD265ADED61}" presName="Child3Accent2" presStyleLbl="alignNode1" presStyleIdx="79" presStyleCnt="102"/>
      <dgm:spPr/>
    </dgm:pt>
    <dgm:pt modelId="{D42772B2-3DBC-4CB9-8FD8-E03BF156C196}" type="pres">
      <dgm:prSet presAssocID="{F368BE40-A939-4BD3-BC06-8BD265ADED61}" presName="Child3Accent3" presStyleLbl="alignNode1" presStyleIdx="80" presStyleCnt="102"/>
      <dgm:spPr/>
    </dgm:pt>
    <dgm:pt modelId="{BCDA6F78-D4F1-444A-B848-10333F81BB47}" type="pres">
      <dgm:prSet presAssocID="{F368BE40-A939-4BD3-BC06-8BD265ADED61}" presName="Child3Accent4" presStyleLbl="alignNode1" presStyleIdx="81" presStyleCnt="102"/>
      <dgm:spPr/>
    </dgm:pt>
    <dgm:pt modelId="{88C66AF4-9CF3-4ED0-B73E-EAC4FB249847}" type="pres">
      <dgm:prSet presAssocID="{F368BE40-A939-4BD3-BC06-8BD265ADED61}" presName="Child3Accent5" presStyleLbl="alignNode1" presStyleIdx="82" presStyleCnt="102"/>
      <dgm:spPr/>
    </dgm:pt>
    <dgm:pt modelId="{3433E765-9653-49CA-9D20-CF58B189788A}" type="pres">
      <dgm:prSet presAssocID="{F368BE40-A939-4BD3-BC06-8BD265ADED61}" presName="Child3Accent6" presStyleLbl="alignNode1" presStyleIdx="83" presStyleCnt="102"/>
      <dgm:spPr/>
    </dgm:pt>
    <dgm:pt modelId="{BCCD20F1-CDE3-476A-B999-3AB3956ED526}" type="pres">
      <dgm:prSet presAssocID="{F368BE40-A939-4BD3-BC06-8BD265ADED61}" presName="Child3Accent7" presStyleLbl="alignNode1" presStyleIdx="84" presStyleCnt="102"/>
      <dgm:spPr/>
    </dgm:pt>
    <dgm:pt modelId="{E45273C9-C330-42CF-9711-AD3304E680EB}" type="pres">
      <dgm:prSet presAssocID="{F368BE40-A939-4BD3-BC06-8BD265ADED61}" presName="Child3" presStyleLbl="revTx" presStyleIdx="7" presStyleCnt="10">
        <dgm:presLayoutVars>
          <dgm:chMax/>
          <dgm:chPref val="0"/>
          <dgm:bulletEnabled val="1"/>
        </dgm:presLayoutVars>
      </dgm:prSet>
      <dgm:spPr/>
    </dgm:pt>
    <dgm:pt modelId="{E8EA0716-3E38-45E5-B0B3-49561D1ACF7D}" type="pres">
      <dgm:prSet presAssocID="{03E0C37C-5DCE-457D-BBE8-6F4B9C201EDC}" presName="Child4Accent1" presStyleLbl="alignNode1" presStyleIdx="85" presStyleCnt="102"/>
      <dgm:spPr/>
    </dgm:pt>
    <dgm:pt modelId="{7DD87B99-0694-4373-A1DF-2A85F0DFECEE}" type="pres">
      <dgm:prSet presAssocID="{03E0C37C-5DCE-457D-BBE8-6F4B9C201EDC}" presName="Child4Accent2" presStyleLbl="alignNode1" presStyleIdx="86" presStyleCnt="102"/>
      <dgm:spPr/>
    </dgm:pt>
    <dgm:pt modelId="{9E20CFBD-628D-4B07-8412-D35DC895F947}" type="pres">
      <dgm:prSet presAssocID="{03E0C37C-5DCE-457D-BBE8-6F4B9C201EDC}" presName="Child4Accent3" presStyleLbl="alignNode1" presStyleIdx="87" presStyleCnt="102"/>
      <dgm:spPr/>
    </dgm:pt>
    <dgm:pt modelId="{4BF2383A-8364-411E-AA5B-8A04CCFCA9AA}" type="pres">
      <dgm:prSet presAssocID="{03E0C37C-5DCE-457D-BBE8-6F4B9C201EDC}" presName="Child4Accent4" presStyleLbl="alignNode1" presStyleIdx="88" presStyleCnt="102"/>
      <dgm:spPr/>
    </dgm:pt>
    <dgm:pt modelId="{B978A7E2-98CD-4537-AA87-08EBACE22870}" type="pres">
      <dgm:prSet presAssocID="{03E0C37C-5DCE-457D-BBE8-6F4B9C201EDC}" presName="Child4Accent5" presStyleLbl="alignNode1" presStyleIdx="89" presStyleCnt="102"/>
      <dgm:spPr/>
    </dgm:pt>
    <dgm:pt modelId="{5F343104-EA39-42FA-BD69-8D946416690B}" type="pres">
      <dgm:prSet presAssocID="{03E0C37C-5DCE-457D-BBE8-6F4B9C201EDC}" presName="Child4Accent6" presStyleLbl="alignNode1" presStyleIdx="90" presStyleCnt="102"/>
      <dgm:spPr/>
    </dgm:pt>
    <dgm:pt modelId="{34707671-9191-4ED1-9836-9C5FDE62FF3F}" type="pres">
      <dgm:prSet presAssocID="{03E0C37C-5DCE-457D-BBE8-6F4B9C201EDC}" presName="Child4Accent7" presStyleLbl="alignNode1" presStyleIdx="91" presStyleCnt="102"/>
      <dgm:spPr/>
    </dgm:pt>
    <dgm:pt modelId="{8B87F2F2-4577-4AFD-B215-9300D8ABD92F}" type="pres">
      <dgm:prSet presAssocID="{03E0C37C-5DCE-457D-BBE8-6F4B9C201EDC}" presName="Child4Accent8" presStyleLbl="alignNode1" presStyleIdx="92" presStyleCnt="102"/>
      <dgm:spPr/>
    </dgm:pt>
    <dgm:pt modelId="{6F111844-C64F-4D70-AE5E-9449176FBB86}" type="pres">
      <dgm:prSet presAssocID="{03E0C37C-5DCE-457D-BBE8-6F4B9C201EDC}" presName="Child4" presStyleLbl="revTx" presStyleIdx="8" presStyleCnt="10">
        <dgm:presLayoutVars>
          <dgm:chMax/>
          <dgm:chPref val="0"/>
          <dgm:bulletEnabled val="1"/>
        </dgm:presLayoutVars>
      </dgm:prSet>
      <dgm:spPr/>
    </dgm:pt>
    <dgm:pt modelId="{B882F678-A770-4BB5-AB00-67803DB4E142}" type="pres">
      <dgm:prSet presAssocID="{BBD48A34-6C58-4F8E-A65D-BFB44E103A7D}" presName="Child5Accent1" presStyleLbl="alignNode1" presStyleIdx="93" presStyleCnt="102"/>
      <dgm:spPr/>
    </dgm:pt>
    <dgm:pt modelId="{51F0082E-D006-4CC7-873C-F18F8389A416}" type="pres">
      <dgm:prSet presAssocID="{BBD48A34-6C58-4F8E-A65D-BFB44E103A7D}" presName="Child5Accent2" presStyleLbl="alignNode1" presStyleIdx="94" presStyleCnt="102"/>
      <dgm:spPr/>
    </dgm:pt>
    <dgm:pt modelId="{84D84A97-A162-429C-84C3-72C1EF5436D6}" type="pres">
      <dgm:prSet presAssocID="{BBD48A34-6C58-4F8E-A65D-BFB44E103A7D}" presName="Child5Accent3" presStyleLbl="alignNode1" presStyleIdx="95" presStyleCnt="102"/>
      <dgm:spPr/>
    </dgm:pt>
    <dgm:pt modelId="{F8B47971-7173-4637-BCD4-DDB5D930763A}" type="pres">
      <dgm:prSet presAssocID="{BBD48A34-6C58-4F8E-A65D-BFB44E103A7D}" presName="Child5Accent4" presStyleLbl="alignNode1" presStyleIdx="96" presStyleCnt="102"/>
      <dgm:spPr/>
    </dgm:pt>
    <dgm:pt modelId="{41404432-0E3F-495A-842B-223ACFFB4814}" type="pres">
      <dgm:prSet presAssocID="{BBD48A34-6C58-4F8E-A65D-BFB44E103A7D}" presName="Child5Accent5" presStyleLbl="alignNode1" presStyleIdx="97" presStyleCnt="102"/>
      <dgm:spPr/>
    </dgm:pt>
    <dgm:pt modelId="{00DAD221-25E8-4ADC-B731-D1D8AC707395}" type="pres">
      <dgm:prSet presAssocID="{BBD48A34-6C58-4F8E-A65D-BFB44E103A7D}" presName="Child5Accent6" presStyleLbl="alignNode1" presStyleIdx="98" presStyleCnt="102"/>
      <dgm:spPr/>
    </dgm:pt>
    <dgm:pt modelId="{C1533F20-7DF9-46F2-8CCF-F8E651E63415}" type="pres">
      <dgm:prSet presAssocID="{BBD48A34-6C58-4F8E-A65D-BFB44E103A7D}" presName="Child5Accent7" presStyleLbl="alignNode1" presStyleIdx="99" presStyleCnt="102"/>
      <dgm:spPr/>
    </dgm:pt>
    <dgm:pt modelId="{F6DBF0AA-3710-4E29-9651-D8E75EC78BA2}" type="pres">
      <dgm:prSet presAssocID="{BBD48A34-6C58-4F8E-A65D-BFB44E103A7D}" presName="Child5Accent8" presStyleLbl="alignNode1" presStyleIdx="100" presStyleCnt="102"/>
      <dgm:spPr/>
    </dgm:pt>
    <dgm:pt modelId="{40F65D00-108D-4D9E-BA12-AA4259140B2C}" type="pres">
      <dgm:prSet presAssocID="{BBD48A34-6C58-4F8E-A65D-BFB44E103A7D}" presName="Child5Accent9" presStyleLbl="alignNode1" presStyleIdx="101" presStyleCnt="102"/>
      <dgm:spPr/>
    </dgm:pt>
    <dgm:pt modelId="{C0481A14-335A-49BF-A5C8-D5BF66C7D0AF}" type="pres">
      <dgm:prSet presAssocID="{BBD48A34-6C58-4F8E-A65D-BFB44E103A7D}" presName="Child5" presStyleLbl="revTx" presStyleIdx="9" presStyleCnt="10">
        <dgm:presLayoutVars>
          <dgm:chMax/>
          <dgm:chPref val="0"/>
          <dgm:bulletEnabled val="1"/>
        </dgm:presLayoutVars>
      </dgm:prSet>
      <dgm:spPr/>
    </dgm:pt>
  </dgm:ptLst>
  <dgm:cxnLst>
    <dgm:cxn modelId="{B69D2306-C208-4CE6-8298-E35EE1122FCB}" type="presOf" srcId="{03E0C37C-5DCE-457D-BBE8-6F4B9C201EDC}" destId="{6F111844-C64F-4D70-AE5E-9449176FBB86}" srcOrd="0" destOrd="0" presId="urn:microsoft.com/office/officeart/2011/layout/ConvergingText"/>
    <dgm:cxn modelId="{AB958E09-ED77-4334-966B-72F60F494F53}" type="presOf" srcId="{6C264631-9697-4D34-B528-62BB829BB403}" destId="{6A0A494B-27B6-4D9A-9BB5-F5CCACC53272}" srcOrd="0" destOrd="0" presId="urn:microsoft.com/office/officeart/2011/layout/ConvergingText"/>
    <dgm:cxn modelId="{4A8FA017-3769-4349-AF4C-0FB65B549C58}" type="presOf" srcId="{2DC9AA95-DC89-496B-B608-FBA8E0F10F99}" destId="{B025FAEB-02BA-4084-A1D4-9FCE891F7836}" srcOrd="0" destOrd="0" presId="urn:microsoft.com/office/officeart/2011/layout/ConvergingText"/>
    <dgm:cxn modelId="{5C910C18-D1E1-4E95-A184-0A33589690F8}" srcId="{2DC9AA95-DC89-496B-B608-FBA8E0F10F99}" destId="{C91E0E06-CD8F-4069-B9D6-2CDDC6237394}" srcOrd="3" destOrd="0" parTransId="{8E813F4D-8802-4DED-8C63-B4123CDE24F4}" sibTransId="{401DE34B-F833-46EF-8DAA-0B08B6AE5F5D}"/>
    <dgm:cxn modelId="{668DD51B-48F9-402A-9862-F1DEAA1B7754}" type="presOf" srcId="{A60614DA-2DB8-4BF1-B9D5-909E6FDBBAF0}" destId="{2BC1A269-0843-4AB5-8ECE-75A48A00ECCE}" srcOrd="0" destOrd="0" presId="urn:microsoft.com/office/officeart/2011/layout/ConvergingText"/>
    <dgm:cxn modelId="{42E09720-F62D-45D2-952D-97918607CB06}" srcId="{2DC9AA95-DC89-496B-B608-FBA8E0F10F99}" destId="{784105EF-1D55-459F-A316-937293F02C9A}" srcOrd="1" destOrd="0" parTransId="{BD0FFFED-3B9B-4B92-B835-9011D0149648}" sibTransId="{89084AC8-C965-4280-9AED-D6538426D47F}"/>
    <dgm:cxn modelId="{8D0F7F23-AFC1-41AA-88EF-BCB2142425C3}" type="presOf" srcId="{3CDC8DCE-DF19-416B-8AC4-C50043124673}" destId="{405EE8E1-72D8-4CE8-884D-0ECEEFE5F175}" srcOrd="0" destOrd="0" presId="urn:microsoft.com/office/officeart/2011/layout/ConvergingText"/>
    <dgm:cxn modelId="{8C8CD432-CD0E-43A3-AFA9-E680154FEB72}" srcId="{2DC9AA95-DC89-496B-B608-FBA8E0F10F99}" destId="{D1FB7C68-E37F-46CF-91A3-444382E3165B}" srcOrd="0" destOrd="0" parTransId="{796BB1E6-E80D-40C3-B76B-970192587994}" sibTransId="{16EE05BC-1D3E-4A08-AA1F-CABF097530D9}"/>
    <dgm:cxn modelId="{18428D40-7102-47A9-BCD1-3AE1A1846280}" type="presOf" srcId="{74127C92-8990-4C83-B6F4-1A0AAC78EF62}" destId="{2756DE21-5033-4E77-8531-6BDE4CEAD013}" srcOrd="0" destOrd="0" presId="urn:microsoft.com/office/officeart/2011/layout/ConvergingText"/>
    <dgm:cxn modelId="{E279BE5B-BCE2-4467-9CFC-96D78515EF19}" srcId="{A60614DA-2DB8-4BF1-B9D5-909E6FDBBAF0}" destId="{BBD48A34-6C58-4F8E-A65D-BFB44E103A7D}" srcOrd="4" destOrd="0" parTransId="{FD8BA984-DA1A-4576-955A-590818B9035C}" sibTransId="{EB25E49D-41B1-4398-8257-6A64F94CADE1}"/>
    <dgm:cxn modelId="{4B777A44-3793-4BED-AE27-7F653AC16A23}" type="presOf" srcId="{6AC47642-4F53-4F14-BE35-BCC8F930C8C5}" destId="{08E7C6AC-36F7-45F8-960E-9D82D191ADE2}" srcOrd="0" destOrd="0" presId="urn:microsoft.com/office/officeart/2011/layout/ConvergingText"/>
    <dgm:cxn modelId="{5E67BF68-2299-4D51-8256-FAFAC23CF56C}" srcId="{A60614DA-2DB8-4BF1-B9D5-909E6FDBBAF0}" destId="{03E0C37C-5DCE-457D-BBE8-6F4B9C201EDC}" srcOrd="3" destOrd="0" parTransId="{9A7EA169-4687-478D-BD3D-FFE52D355A99}" sibTransId="{C0E5EE43-9733-416C-8BC4-7093C8C2F466}"/>
    <dgm:cxn modelId="{C451AF4B-4710-4507-8BA7-922FD454A0E8}" type="presOf" srcId="{BBD48A34-6C58-4F8E-A65D-BFB44E103A7D}" destId="{C0481A14-335A-49BF-A5C8-D5BF66C7D0AF}" srcOrd="0" destOrd="0" presId="urn:microsoft.com/office/officeart/2011/layout/ConvergingText"/>
    <dgm:cxn modelId="{65566256-5C73-4A66-82DD-7A3A94B9FB69}" srcId="{2DC9AA95-DC89-496B-B608-FBA8E0F10F99}" destId="{6C264631-9697-4D34-B528-62BB829BB403}" srcOrd="2" destOrd="0" parTransId="{0051A189-859B-4729-BB9D-AA48912B2DC9}" sibTransId="{B6D84144-E034-4ECA-BFBB-9A66C81DFB81}"/>
    <dgm:cxn modelId="{981C5485-CFD6-4615-8C00-904BF9E0DFC9}" type="presOf" srcId="{D1FB7C68-E37F-46CF-91A3-444382E3165B}" destId="{216AE527-E55B-4979-968F-43D57993D5C7}" srcOrd="0" destOrd="0" presId="urn:microsoft.com/office/officeart/2011/layout/ConvergingText"/>
    <dgm:cxn modelId="{C97F7F86-B1A9-408D-9913-6CB5C10B116F}" srcId="{6AC47642-4F53-4F14-BE35-BCC8F930C8C5}" destId="{2DC9AA95-DC89-496B-B608-FBA8E0F10F99}" srcOrd="0" destOrd="0" parTransId="{B5B507C4-B445-40D6-9FA2-C9A4544353A5}" sibTransId="{A863DA48-C361-4D37-835D-6D3785774AD8}"/>
    <dgm:cxn modelId="{F98E6C95-E2AC-4752-BA49-6586B5065FAA}" type="presOf" srcId="{784105EF-1D55-459F-A316-937293F02C9A}" destId="{C2E750F4-0597-4B2E-A532-7F9CDC3F21E3}" srcOrd="0" destOrd="0" presId="urn:microsoft.com/office/officeart/2011/layout/ConvergingText"/>
    <dgm:cxn modelId="{8612AEBC-53C9-406B-82A9-AD0CDDE7BBDC}" type="presOf" srcId="{F368BE40-A939-4BD3-BC06-8BD265ADED61}" destId="{E45273C9-C330-42CF-9711-AD3304E680EB}" srcOrd="0" destOrd="0" presId="urn:microsoft.com/office/officeart/2011/layout/ConvergingText"/>
    <dgm:cxn modelId="{0C3340D2-4BE0-4500-87CE-CF9FD431FB99}" srcId="{A60614DA-2DB8-4BF1-B9D5-909E6FDBBAF0}" destId="{74127C92-8990-4C83-B6F4-1A0AAC78EF62}" srcOrd="0" destOrd="0" parTransId="{A6D7ADFC-8CA3-4553-9F1C-D175FF934372}" sibTransId="{9012B00D-4217-4ECE-8C15-E970A82E4D7D}"/>
    <dgm:cxn modelId="{0393EDD9-66EF-4A95-BEF0-D5F399EAC646}" type="presOf" srcId="{1B749EB5-5A20-4DFA-AD79-1E7587B1C5D6}" destId="{81232C17-B202-482B-8856-222D7D4EF2A6}" srcOrd="0" destOrd="0" presId="urn:microsoft.com/office/officeart/2011/layout/ConvergingText"/>
    <dgm:cxn modelId="{C89078ED-10B5-479E-9A21-CC9EDD677839}" srcId="{2DC9AA95-DC89-496B-B608-FBA8E0F10F99}" destId="{3CDC8DCE-DF19-416B-8AC4-C50043124673}" srcOrd="4" destOrd="0" parTransId="{7CB2F5B2-D2BD-4C28-BB06-61B4C9D5F1CF}" sibTransId="{212CDEE9-8C2C-441E-95A4-AD8744FE78A8}"/>
    <dgm:cxn modelId="{9C2B37F5-0F5F-4271-A499-7E993A469B81}" srcId="{6AC47642-4F53-4F14-BE35-BCC8F930C8C5}" destId="{A60614DA-2DB8-4BF1-B9D5-909E6FDBBAF0}" srcOrd="1" destOrd="0" parTransId="{C8E06967-120C-4C15-BDB4-C40E742971E3}" sibTransId="{F2C859CC-D8E1-457B-BA1F-D2AF124AFBE7}"/>
    <dgm:cxn modelId="{AE4303F9-68C8-4C59-BDC1-E3E92CBED6E2}" srcId="{A60614DA-2DB8-4BF1-B9D5-909E6FDBBAF0}" destId="{F368BE40-A939-4BD3-BC06-8BD265ADED61}" srcOrd="2" destOrd="0" parTransId="{6B730B42-CEB4-4981-A54A-1D5EE70FECE7}" sibTransId="{BE1AB973-E27F-4F96-9389-83296B7A1A05}"/>
    <dgm:cxn modelId="{BEA787FA-F271-4ABD-98BB-30C9F9FD751B}" type="presOf" srcId="{C91E0E06-CD8F-4069-B9D6-2CDDC6237394}" destId="{F80A011E-64E0-406C-8BC9-BE85B7C15B8A}" srcOrd="0" destOrd="0" presId="urn:microsoft.com/office/officeart/2011/layout/ConvergingText"/>
    <dgm:cxn modelId="{7C19B8FB-223F-47ED-B615-74FA404686E4}" srcId="{A60614DA-2DB8-4BF1-B9D5-909E6FDBBAF0}" destId="{1B749EB5-5A20-4DFA-AD79-1E7587B1C5D6}" srcOrd="1" destOrd="0" parTransId="{327B5A35-AE5D-4A2F-AD9F-0BD2348F5362}" sibTransId="{623EDCC7-F912-453F-A36F-76E1B44A18A0}"/>
    <dgm:cxn modelId="{6FFDEC5C-1743-47B6-A020-F5B10E51FFC0}" type="presParOf" srcId="{08E7C6AC-36F7-45F8-960E-9D82D191ADE2}" destId="{E2B937DE-C005-4024-900F-A4199DF75370}" srcOrd="0" destOrd="0" presId="urn:microsoft.com/office/officeart/2011/layout/ConvergingText"/>
    <dgm:cxn modelId="{D4448081-4F27-4364-8C14-3773A2888D4C}" type="presParOf" srcId="{E2B937DE-C005-4024-900F-A4199DF75370}" destId="{71B76A4E-E0F4-4545-865D-4F0501D5990B}" srcOrd="0" destOrd="0" presId="urn:microsoft.com/office/officeart/2011/layout/ConvergingText"/>
    <dgm:cxn modelId="{568F58C7-5459-4707-9FFE-356BF262FE53}" type="presParOf" srcId="{E2B937DE-C005-4024-900F-A4199DF75370}" destId="{E0CBAA28-A957-490E-8AF7-8A083AB2CF1A}" srcOrd="1" destOrd="0" presId="urn:microsoft.com/office/officeart/2011/layout/ConvergingText"/>
    <dgm:cxn modelId="{03CDD706-4057-4063-92FB-033E76251639}" type="presParOf" srcId="{E2B937DE-C005-4024-900F-A4199DF75370}" destId="{DD81AAC1-2B29-41BA-B49A-2DF42675B6A8}" srcOrd="2" destOrd="0" presId="urn:microsoft.com/office/officeart/2011/layout/ConvergingText"/>
    <dgm:cxn modelId="{13CB5921-6F65-44F1-B4C5-781D73AF2B9E}" type="presParOf" srcId="{E2B937DE-C005-4024-900F-A4199DF75370}" destId="{7CA88C84-3E92-48D4-AB6B-C782D434DAB3}" srcOrd="3" destOrd="0" presId="urn:microsoft.com/office/officeart/2011/layout/ConvergingText"/>
    <dgm:cxn modelId="{DFC92078-AA3B-49E4-8B17-07283B383119}" type="presParOf" srcId="{E2B937DE-C005-4024-900F-A4199DF75370}" destId="{77AE36B4-1A90-49EE-96C7-A06A3F45D506}" srcOrd="4" destOrd="0" presId="urn:microsoft.com/office/officeart/2011/layout/ConvergingText"/>
    <dgm:cxn modelId="{6797B2E3-9519-4DC0-B3F6-ADE6B8CE7529}" type="presParOf" srcId="{E2B937DE-C005-4024-900F-A4199DF75370}" destId="{1F8B1557-C0DF-4AE6-B8E5-76AA3E55C5EA}" srcOrd="5" destOrd="0" presId="urn:microsoft.com/office/officeart/2011/layout/ConvergingText"/>
    <dgm:cxn modelId="{8249843A-C415-4A1D-B97D-47542835591B}" type="presParOf" srcId="{E2B937DE-C005-4024-900F-A4199DF75370}" destId="{63A3CCC0-262A-4548-88E0-23F7C8D8B988}" srcOrd="6" destOrd="0" presId="urn:microsoft.com/office/officeart/2011/layout/ConvergingText"/>
    <dgm:cxn modelId="{9E384474-568C-434A-A164-3264BD5C35C2}" type="presParOf" srcId="{E2B937DE-C005-4024-900F-A4199DF75370}" destId="{1CA04D11-A11F-4785-9E89-070115D830DB}" srcOrd="7" destOrd="0" presId="urn:microsoft.com/office/officeart/2011/layout/ConvergingText"/>
    <dgm:cxn modelId="{50934582-0E22-4B99-B637-C8B2A992D31E}" type="presParOf" srcId="{E2B937DE-C005-4024-900F-A4199DF75370}" destId="{583CFF7E-96FD-4B0A-8942-09BA9499B867}" srcOrd="8" destOrd="0" presId="urn:microsoft.com/office/officeart/2011/layout/ConvergingText"/>
    <dgm:cxn modelId="{B5098B8E-CDAB-4553-8519-72666606FE82}" type="presParOf" srcId="{E2B937DE-C005-4024-900F-A4199DF75370}" destId="{A3BAF0E3-32BF-471F-ADAF-7178D9522CAA}" srcOrd="9" destOrd="0" presId="urn:microsoft.com/office/officeart/2011/layout/ConvergingText"/>
    <dgm:cxn modelId="{ECE89575-B850-4A09-9856-8B0A7CE800BC}" type="presParOf" srcId="{E2B937DE-C005-4024-900F-A4199DF75370}" destId="{B025FAEB-02BA-4084-A1D4-9FCE891F7836}" srcOrd="10" destOrd="0" presId="urn:microsoft.com/office/officeart/2011/layout/ConvergingText"/>
    <dgm:cxn modelId="{B5D21C8B-5B95-4756-A1E3-06432FB368A4}" type="presParOf" srcId="{E2B937DE-C005-4024-900F-A4199DF75370}" destId="{EA62983F-CD37-4F30-8164-1D3F33494C3B}" srcOrd="11" destOrd="0" presId="urn:microsoft.com/office/officeart/2011/layout/ConvergingText"/>
    <dgm:cxn modelId="{D94C20F0-4F0A-41E2-B6E6-B21F0EBE0811}" type="presParOf" srcId="{E2B937DE-C005-4024-900F-A4199DF75370}" destId="{F69CE02A-D490-4E0D-BF9B-B0D80C9BC706}" srcOrd="12" destOrd="0" presId="urn:microsoft.com/office/officeart/2011/layout/ConvergingText"/>
    <dgm:cxn modelId="{E968A109-679D-4175-A642-009722DA4BD7}" type="presParOf" srcId="{E2B937DE-C005-4024-900F-A4199DF75370}" destId="{41336D4F-B1A6-4C8B-A859-A05902131C16}" srcOrd="13" destOrd="0" presId="urn:microsoft.com/office/officeart/2011/layout/ConvergingText"/>
    <dgm:cxn modelId="{08074182-7F1E-40D1-906D-9EA69ABFFC6B}" type="presParOf" srcId="{E2B937DE-C005-4024-900F-A4199DF75370}" destId="{1AB3A76B-CB0B-4BB1-8189-08F6E14C4508}" srcOrd="14" destOrd="0" presId="urn:microsoft.com/office/officeart/2011/layout/ConvergingText"/>
    <dgm:cxn modelId="{79CCB37A-193A-46B9-8EC5-D16D9720E59E}" type="presParOf" srcId="{E2B937DE-C005-4024-900F-A4199DF75370}" destId="{499B853B-AADE-42B9-8C74-F00193700783}" srcOrd="15" destOrd="0" presId="urn:microsoft.com/office/officeart/2011/layout/ConvergingText"/>
    <dgm:cxn modelId="{F477C4A0-AEAC-4F76-8BC7-DFA636311265}" type="presParOf" srcId="{E2B937DE-C005-4024-900F-A4199DF75370}" destId="{50D2903C-BF08-4324-B6FE-E035D36575B0}" srcOrd="16" destOrd="0" presId="urn:microsoft.com/office/officeart/2011/layout/ConvergingText"/>
    <dgm:cxn modelId="{0EBE7752-4741-4989-BE3C-C20D2628943A}" type="presParOf" srcId="{E2B937DE-C005-4024-900F-A4199DF75370}" destId="{56DC24BA-6411-4CC9-A067-C961E4DE14DB}" srcOrd="17" destOrd="0" presId="urn:microsoft.com/office/officeart/2011/layout/ConvergingText"/>
    <dgm:cxn modelId="{71DC3738-2A90-47B7-8CE9-5A002D36D16A}" type="presParOf" srcId="{E2B937DE-C005-4024-900F-A4199DF75370}" destId="{399EE51D-7545-4884-AEC6-5E0E28115ADC}" srcOrd="18" destOrd="0" presId="urn:microsoft.com/office/officeart/2011/layout/ConvergingText"/>
    <dgm:cxn modelId="{A64C70D0-183A-4B61-AC7E-E884E80177BC}" type="presParOf" srcId="{E2B937DE-C005-4024-900F-A4199DF75370}" destId="{EFE5B583-2201-4577-A81C-750FD8E6E225}" srcOrd="19" destOrd="0" presId="urn:microsoft.com/office/officeart/2011/layout/ConvergingText"/>
    <dgm:cxn modelId="{95F8D00E-3D1D-4EC7-8749-225906DB86D0}" type="presParOf" srcId="{E2B937DE-C005-4024-900F-A4199DF75370}" destId="{216AE527-E55B-4979-968F-43D57993D5C7}" srcOrd="20" destOrd="0" presId="urn:microsoft.com/office/officeart/2011/layout/ConvergingText"/>
    <dgm:cxn modelId="{88EBD852-B4D5-4B12-899A-61E923ED4538}" type="presParOf" srcId="{E2B937DE-C005-4024-900F-A4199DF75370}" destId="{ED4F0587-913B-4B31-9B9A-2951EBE7B6B4}" srcOrd="21" destOrd="0" presId="urn:microsoft.com/office/officeart/2011/layout/ConvergingText"/>
    <dgm:cxn modelId="{8DC04A2C-712F-4153-80E4-59DB835078B1}" type="presParOf" srcId="{E2B937DE-C005-4024-900F-A4199DF75370}" destId="{E28D1A85-3497-46AC-8A80-47CD5F28BE66}" srcOrd="22" destOrd="0" presId="urn:microsoft.com/office/officeart/2011/layout/ConvergingText"/>
    <dgm:cxn modelId="{1FFBBE6C-093C-48B9-8D2F-E7417F97961F}" type="presParOf" srcId="{E2B937DE-C005-4024-900F-A4199DF75370}" destId="{8527D5AE-DC80-44C3-B1A2-28E2DD49A7BD}" srcOrd="23" destOrd="0" presId="urn:microsoft.com/office/officeart/2011/layout/ConvergingText"/>
    <dgm:cxn modelId="{E38FBE51-18D3-4AF0-961C-F5B6F67565C2}" type="presParOf" srcId="{E2B937DE-C005-4024-900F-A4199DF75370}" destId="{04B8D207-9750-45AE-B1E8-6533F01BEA9C}" srcOrd="24" destOrd="0" presId="urn:microsoft.com/office/officeart/2011/layout/ConvergingText"/>
    <dgm:cxn modelId="{FE34404F-1189-4E1F-BE66-1D585A23CFF3}" type="presParOf" srcId="{E2B937DE-C005-4024-900F-A4199DF75370}" destId="{62CE7DC9-510C-42C6-8A43-CB5E8B2BDF06}" srcOrd="25" destOrd="0" presId="urn:microsoft.com/office/officeart/2011/layout/ConvergingText"/>
    <dgm:cxn modelId="{E3631A49-2DD0-47D8-B4D6-FAF59557D963}" type="presParOf" srcId="{E2B937DE-C005-4024-900F-A4199DF75370}" destId="{D610E272-5867-4648-BC24-A5B0AF443B46}" srcOrd="26" destOrd="0" presId="urn:microsoft.com/office/officeart/2011/layout/ConvergingText"/>
    <dgm:cxn modelId="{6420C23E-C1F5-4FA2-B989-BCFE1A316B3B}" type="presParOf" srcId="{E2B937DE-C005-4024-900F-A4199DF75370}" destId="{6D31445A-1018-42AF-A73E-BF1809B62D42}" srcOrd="27" destOrd="0" presId="urn:microsoft.com/office/officeart/2011/layout/ConvergingText"/>
    <dgm:cxn modelId="{6F2CFA02-2637-4D8A-88D8-279C430D1208}" type="presParOf" srcId="{E2B937DE-C005-4024-900F-A4199DF75370}" destId="{C2E750F4-0597-4B2E-A532-7F9CDC3F21E3}" srcOrd="28" destOrd="0" presId="urn:microsoft.com/office/officeart/2011/layout/ConvergingText"/>
    <dgm:cxn modelId="{E640D78D-2629-4F9A-BD35-B9907574171C}" type="presParOf" srcId="{E2B937DE-C005-4024-900F-A4199DF75370}" destId="{4A830E1C-B657-41C2-B853-09B9BF29835F}" srcOrd="29" destOrd="0" presId="urn:microsoft.com/office/officeart/2011/layout/ConvergingText"/>
    <dgm:cxn modelId="{2B577BBB-9F3F-4002-B5F1-5F627F1367D6}" type="presParOf" srcId="{E2B937DE-C005-4024-900F-A4199DF75370}" destId="{2746436A-11DF-4415-8C3F-FAE754A981AD}" srcOrd="30" destOrd="0" presId="urn:microsoft.com/office/officeart/2011/layout/ConvergingText"/>
    <dgm:cxn modelId="{7943BF0C-0782-41E1-89E1-77C02D462CD7}" type="presParOf" srcId="{E2B937DE-C005-4024-900F-A4199DF75370}" destId="{6213F722-0992-4B67-A64D-94C0C64154EB}" srcOrd="31" destOrd="0" presId="urn:microsoft.com/office/officeart/2011/layout/ConvergingText"/>
    <dgm:cxn modelId="{299B1209-FA96-454D-97B0-40DA18FD82E6}" type="presParOf" srcId="{E2B937DE-C005-4024-900F-A4199DF75370}" destId="{04CB8862-13DF-43B5-ABDE-1BB973C198DF}" srcOrd="32" destOrd="0" presId="urn:microsoft.com/office/officeart/2011/layout/ConvergingText"/>
    <dgm:cxn modelId="{93A386EC-6D65-451B-B40D-2DB5EFD6DD6B}" type="presParOf" srcId="{E2B937DE-C005-4024-900F-A4199DF75370}" destId="{DE1B21EB-0B6C-4F90-94C3-8CED6D7CF8CE}" srcOrd="33" destOrd="0" presId="urn:microsoft.com/office/officeart/2011/layout/ConvergingText"/>
    <dgm:cxn modelId="{855B3DCF-F043-4D88-A383-96FFE9EEAE72}" type="presParOf" srcId="{E2B937DE-C005-4024-900F-A4199DF75370}" destId="{CA109853-788C-4244-94B1-F61FDC70A525}" srcOrd="34" destOrd="0" presId="urn:microsoft.com/office/officeart/2011/layout/ConvergingText"/>
    <dgm:cxn modelId="{DAB4AE1B-209A-4156-91B9-01FA9A7E9BC0}" type="presParOf" srcId="{E2B937DE-C005-4024-900F-A4199DF75370}" destId="{EADF1F2A-FCD3-4961-AA75-11E63D3899A0}" srcOrd="35" destOrd="0" presId="urn:microsoft.com/office/officeart/2011/layout/ConvergingText"/>
    <dgm:cxn modelId="{63C809FA-60FD-43EB-B767-6A13D8514F00}" type="presParOf" srcId="{E2B937DE-C005-4024-900F-A4199DF75370}" destId="{6A0A494B-27B6-4D9A-9BB5-F5CCACC53272}" srcOrd="36" destOrd="0" presId="urn:microsoft.com/office/officeart/2011/layout/ConvergingText"/>
    <dgm:cxn modelId="{4E13243B-BF67-484C-98D2-296AB2950C55}" type="presParOf" srcId="{E2B937DE-C005-4024-900F-A4199DF75370}" destId="{5FCA465B-7B9C-4AA7-B878-8668455AFD60}" srcOrd="37" destOrd="0" presId="urn:microsoft.com/office/officeart/2011/layout/ConvergingText"/>
    <dgm:cxn modelId="{211BE222-9BCF-4F18-82EA-BD7E6BDAA91D}" type="presParOf" srcId="{E2B937DE-C005-4024-900F-A4199DF75370}" destId="{9F0B7BC0-8472-4AC4-9EEF-585A47CD922F}" srcOrd="38" destOrd="0" presId="urn:microsoft.com/office/officeart/2011/layout/ConvergingText"/>
    <dgm:cxn modelId="{F4663A70-6C25-4582-88C3-6558CC1CD858}" type="presParOf" srcId="{E2B937DE-C005-4024-900F-A4199DF75370}" destId="{9D85CDD3-B2C5-4FFF-B72E-6AC969F1EF42}" srcOrd="39" destOrd="0" presId="urn:microsoft.com/office/officeart/2011/layout/ConvergingText"/>
    <dgm:cxn modelId="{2D12A18B-21F6-4F9C-B055-29FB8E0EC541}" type="presParOf" srcId="{E2B937DE-C005-4024-900F-A4199DF75370}" destId="{ACFCDFD0-3680-4A3A-9A32-2EA24C4FFAEB}" srcOrd="40" destOrd="0" presId="urn:microsoft.com/office/officeart/2011/layout/ConvergingText"/>
    <dgm:cxn modelId="{2663E1EF-3F60-49DB-B59E-2800D01CA427}" type="presParOf" srcId="{E2B937DE-C005-4024-900F-A4199DF75370}" destId="{BC2F9308-AC8B-4306-A8C1-E3E2BE38003E}" srcOrd="41" destOrd="0" presId="urn:microsoft.com/office/officeart/2011/layout/ConvergingText"/>
    <dgm:cxn modelId="{C325ABE9-F65C-4BAE-8ECD-9A42969B7000}" type="presParOf" srcId="{E2B937DE-C005-4024-900F-A4199DF75370}" destId="{956341DD-5DC6-4113-BD91-AD2DA0D0F458}" srcOrd="42" destOrd="0" presId="urn:microsoft.com/office/officeart/2011/layout/ConvergingText"/>
    <dgm:cxn modelId="{9C7D4988-A09B-4BA8-A309-5301398BBB10}" type="presParOf" srcId="{E2B937DE-C005-4024-900F-A4199DF75370}" destId="{602FF8DC-1CFB-4E9E-9D94-D58F46D4C96D}" srcOrd="43" destOrd="0" presId="urn:microsoft.com/office/officeart/2011/layout/ConvergingText"/>
    <dgm:cxn modelId="{536A26B9-6FF4-40C4-BB82-CE06E26C48B6}" type="presParOf" srcId="{E2B937DE-C005-4024-900F-A4199DF75370}" destId="{9C804276-0FEC-4D14-BD48-547F8D779E80}" srcOrd="44" destOrd="0" presId="urn:microsoft.com/office/officeart/2011/layout/ConvergingText"/>
    <dgm:cxn modelId="{C80E17E6-899D-4E2D-A1EC-27D5C15B1CB6}" type="presParOf" srcId="{E2B937DE-C005-4024-900F-A4199DF75370}" destId="{F80A011E-64E0-406C-8BC9-BE85B7C15B8A}" srcOrd="45" destOrd="0" presId="urn:microsoft.com/office/officeart/2011/layout/ConvergingText"/>
    <dgm:cxn modelId="{DAE6B8D9-672F-402E-AADD-CC39BDC1BA32}" type="presParOf" srcId="{E2B937DE-C005-4024-900F-A4199DF75370}" destId="{770F5A5C-9D13-4FF5-A985-FA084D55727D}" srcOrd="46" destOrd="0" presId="urn:microsoft.com/office/officeart/2011/layout/ConvergingText"/>
    <dgm:cxn modelId="{2CCCE02A-87E3-4A84-8DFA-3D337D3DD244}" type="presParOf" srcId="{E2B937DE-C005-4024-900F-A4199DF75370}" destId="{675ADCEC-40FB-4CF7-9348-E55ABC0717AC}" srcOrd="47" destOrd="0" presId="urn:microsoft.com/office/officeart/2011/layout/ConvergingText"/>
    <dgm:cxn modelId="{199F4E64-757F-4588-9DC5-86BF289DF424}" type="presParOf" srcId="{E2B937DE-C005-4024-900F-A4199DF75370}" destId="{F8C0F7B8-3942-46C9-BE7D-3C13C6EA1C59}" srcOrd="48" destOrd="0" presId="urn:microsoft.com/office/officeart/2011/layout/ConvergingText"/>
    <dgm:cxn modelId="{DFEED09A-4060-436D-82DB-AEA3628B9321}" type="presParOf" srcId="{E2B937DE-C005-4024-900F-A4199DF75370}" destId="{A29B72BC-C204-4F86-A31C-319D499F04D3}" srcOrd="49" destOrd="0" presId="urn:microsoft.com/office/officeart/2011/layout/ConvergingText"/>
    <dgm:cxn modelId="{A9801E67-8A8C-434D-BD34-6150B98BD5E9}" type="presParOf" srcId="{E2B937DE-C005-4024-900F-A4199DF75370}" destId="{DB5977A9-4412-4049-B609-E1E2B6F74836}" srcOrd="50" destOrd="0" presId="urn:microsoft.com/office/officeart/2011/layout/ConvergingText"/>
    <dgm:cxn modelId="{89C3D9AF-C5B6-4F0B-8BBC-DCA414046046}" type="presParOf" srcId="{E2B937DE-C005-4024-900F-A4199DF75370}" destId="{182C4638-BCA6-48B8-BB62-88BB48916B24}" srcOrd="51" destOrd="0" presId="urn:microsoft.com/office/officeart/2011/layout/ConvergingText"/>
    <dgm:cxn modelId="{E4D5D683-6CE1-455D-896A-90F15AE2BEDC}" type="presParOf" srcId="{E2B937DE-C005-4024-900F-A4199DF75370}" destId="{B3DC824C-5795-4F20-94FB-DF1A551CBBD7}" srcOrd="52" destOrd="0" presId="urn:microsoft.com/office/officeart/2011/layout/ConvergingText"/>
    <dgm:cxn modelId="{43EB6FDF-8818-4E84-977C-B87D2D0C1BDD}" type="presParOf" srcId="{E2B937DE-C005-4024-900F-A4199DF75370}" destId="{86F5A680-798C-4C37-839F-1AEBA140FE20}" srcOrd="53" destOrd="0" presId="urn:microsoft.com/office/officeart/2011/layout/ConvergingText"/>
    <dgm:cxn modelId="{070F65B4-7748-4D55-A405-C12E47590314}" type="presParOf" srcId="{E2B937DE-C005-4024-900F-A4199DF75370}" destId="{96A60B81-9808-421B-B10E-18FD89E90CDF}" srcOrd="54" destOrd="0" presId="urn:microsoft.com/office/officeart/2011/layout/ConvergingText"/>
    <dgm:cxn modelId="{9D8AAA48-7A7A-476C-977D-726F4ED3EFC0}" type="presParOf" srcId="{E2B937DE-C005-4024-900F-A4199DF75370}" destId="{405EE8E1-72D8-4CE8-884D-0ECEEFE5F175}" srcOrd="55" destOrd="0" presId="urn:microsoft.com/office/officeart/2011/layout/ConvergingText"/>
    <dgm:cxn modelId="{E369B1B8-7E8C-4B4C-9D1B-C9C284957A71}" type="presParOf" srcId="{08E7C6AC-36F7-45F8-960E-9D82D191ADE2}" destId="{A3D45868-822B-4064-B4EB-22729DDB4BF0}" srcOrd="1" destOrd="0" presId="urn:microsoft.com/office/officeart/2011/layout/ConvergingText"/>
    <dgm:cxn modelId="{70B012F1-7B3B-4CA6-9CF4-3C9F89A45AD1}" type="presParOf" srcId="{08E7C6AC-36F7-45F8-960E-9D82D191ADE2}" destId="{2024BB05-7F83-4F17-8129-E966F0321F4E}" srcOrd="2" destOrd="0" presId="urn:microsoft.com/office/officeart/2011/layout/ConvergingText"/>
    <dgm:cxn modelId="{5AC04F24-842A-4836-A6AA-C8CAB79280EB}" type="presParOf" srcId="{2024BB05-7F83-4F17-8129-E966F0321F4E}" destId="{B148AC21-C22E-4D16-8EEC-46DB7D130CE1}" srcOrd="0" destOrd="0" presId="urn:microsoft.com/office/officeart/2011/layout/ConvergingText"/>
    <dgm:cxn modelId="{82318856-281C-415C-887B-4D7907A2751A}" type="presParOf" srcId="{2024BB05-7F83-4F17-8129-E966F0321F4E}" destId="{81345B3F-4712-4EEC-BC08-7A03D1A70302}" srcOrd="1" destOrd="0" presId="urn:microsoft.com/office/officeart/2011/layout/ConvergingText"/>
    <dgm:cxn modelId="{360969FF-3EA7-4F85-9A0C-829873A1BB1F}" type="presParOf" srcId="{2024BB05-7F83-4F17-8129-E966F0321F4E}" destId="{F5061B06-9A69-4124-9F63-27693D812E9C}" srcOrd="2" destOrd="0" presId="urn:microsoft.com/office/officeart/2011/layout/ConvergingText"/>
    <dgm:cxn modelId="{457F47B6-9C20-4B88-B16B-8E75B3B5CA35}" type="presParOf" srcId="{2024BB05-7F83-4F17-8129-E966F0321F4E}" destId="{000FF1D2-5F1C-49AA-84D9-A410F5C0AAA3}" srcOrd="3" destOrd="0" presId="urn:microsoft.com/office/officeart/2011/layout/ConvergingText"/>
    <dgm:cxn modelId="{D3B8920B-52F7-4F5B-84EB-316CB114B47D}" type="presParOf" srcId="{2024BB05-7F83-4F17-8129-E966F0321F4E}" destId="{30850054-6A0E-40DD-91EC-8941E7383B03}" srcOrd="4" destOrd="0" presId="urn:microsoft.com/office/officeart/2011/layout/ConvergingText"/>
    <dgm:cxn modelId="{6AC40D2A-B1F2-424F-AF73-935006A3B213}" type="presParOf" srcId="{2024BB05-7F83-4F17-8129-E966F0321F4E}" destId="{2B6AD41E-4DF9-49E6-8308-A62647BADB94}" srcOrd="5" destOrd="0" presId="urn:microsoft.com/office/officeart/2011/layout/ConvergingText"/>
    <dgm:cxn modelId="{6E26ACED-BA90-4841-9A3E-D72A0F713180}" type="presParOf" srcId="{2024BB05-7F83-4F17-8129-E966F0321F4E}" destId="{FB25AFB0-8A99-43E2-BA8D-6B6B82BFBD9B}" srcOrd="6" destOrd="0" presId="urn:microsoft.com/office/officeart/2011/layout/ConvergingText"/>
    <dgm:cxn modelId="{A7C2E25E-E1E0-40A6-BDAA-D6280BEEAA18}" type="presParOf" srcId="{2024BB05-7F83-4F17-8129-E966F0321F4E}" destId="{B94DF735-380B-4DDF-A400-1323705EE9A0}" srcOrd="7" destOrd="0" presId="urn:microsoft.com/office/officeart/2011/layout/ConvergingText"/>
    <dgm:cxn modelId="{8C350A0E-2A0F-4948-BF0B-8192989C2796}" type="presParOf" srcId="{2024BB05-7F83-4F17-8129-E966F0321F4E}" destId="{CC1F62E3-D306-4E0F-A2BF-B2FFF4AC4A6A}" srcOrd="8" destOrd="0" presId="urn:microsoft.com/office/officeart/2011/layout/ConvergingText"/>
    <dgm:cxn modelId="{CF40F307-AC79-4D72-AB8C-0690BAAF3A8B}" type="presParOf" srcId="{2024BB05-7F83-4F17-8129-E966F0321F4E}" destId="{76F4410A-C2B7-45D4-A5D2-5C7A1B999577}" srcOrd="9" destOrd="0" presId="urn:microsoft.com/office/officeart/2011/layout/ConvergingText"/>
    <dgm:cxn modelId="{8CE4E86F-458A-49A8-8125-B618DB634750}" type="presParOf" srcId="{2024BB05-7F83-4F17-8129-E966F0321F4E}" destId="{2BC1A269-0843-4AB5-8ECE-75A48A00ECCE}" srcOrd="10" destOrd="0" presId="urn:microsoft.com/office/officeart/2011/layout/ConvergingText"/>
    <dgm:cxn modelId="{DDD7E586-2E88-4389-9E71-64E25D70709E}" type="presParOf" srcId="{2024BB05-7F83-4F17-8129-E966F0321F4E}" destId="{E2B716EF-0B34-4D55-B6B5-9DC616C48D4D}" srcOrd="11" destOrd="0" presId="urn:microsoft.com/office/officeart/2011/layout/ConvergingText"/>
    <dgm:cxn modelId="{C80CF720-7023-463A-B929-8A7056F6F138}" type="presParOf" srcId="{2024BB05-7F83-4F17-8129-E966F0321F4E}" destId="{BF0327AC-9821-45F0-8209-321F71D12452}" srcOrd="12" destOrd="0" presId="urn:microsoft.com/office/officeart/2011/layout/ConvergingText"/>
    <dgm:cxn modelId="{E2D52729-905E-405B-A64E-0E4C944F4F1A}" type="presParOf" srcId="{2024BB05-7F83-4F17-8129-E966F0321F4E}" destId="{DAD8DFB0-05A3-4EEE-BD7A-C75676808AA6}" srcOrd="13" destOrd="0" presId="urn:microsoft.com/office/officeart/2011/layout/ConvergingText"/>
    <dgm:cxn modelId="{4A62C1BD-5FBA-46CC-90FD-E0BF9B8729ED}" type="presParOf" srcId="{2024BB05-7F83-4F17-8129-E966F0321F4E}" destId="{97F6DF04-1DAA-4472-A8C7-2C91A3C87652}" srcOrd="14" destOrd="0" presId="urn:microsoft.com/office/officeart/2011/layout/ConvergingText"/>
    <dgm:cxn modelId="{5BE1A142-AD36-4DC5-B708-2E4AFA44124E}" type="presParOf" srcId="{2024BB05-7F83-4F17-8129-E966F0321F4E}" destId="{6701C12D-2AA8-41C1-A3CD-ED7F6810036A}" srcOrd="15" destOrd="0" presId="urn:microsoft.com/office/officeart/2011/layout/ConvergingText"/>
    <dgm:cxn modelId="{6690C5CF-87B4-4BA9-8C4B-0D953509B131}" type="presParOf" srcId="{2024BB05-7F83-4F17-8129-E966F0321F4E}" destId="{09022486-6EF8-4FAB-88C4-D8D2AE0BF7F8}" srcOrd="16" destOrd="0" presId="urn:microsoft.com/office/officeart/2011/layout/ConvergingText"/>
    <dgm:cxn modelId="{5E152A86-709A-461E-B11D-87455C32CA58}" type="presParOf" srcId="{2024BB05-7F83-4F17-8129-E966F0321F4E}" destId="{E921437F-330F-4403-B5E7-572E911CB04B}" srcOrd="17" destOrd="0" presId="urn:microsoft.com/office/officeart/2011/layout/ConvergingText"/>
    <dgm:cxn modelId="{3A9989E7-2AAD-4C3E-9AA7-F561514A496E}" type="presParOf" srcId="{2024BB05-7F83-4F17-8129-E966F0321F4E}" destId="{47A1F7BE-31FD-477F-AD11-F0AB85A57FA3}" srcOrd="18" destOrd="0" presId="urn:microsoft.com/office/officeart/2011/layout/ConvergingText"/>
    <dgm:cxn modelId="{8F7B4480-830D-4921-8D6B-1BC94B1055FA}" type="presParOf" srcId="{2024BB05-7F83-4F17-8129-E966F0321F4E}" destId="{40B2D03B-DEEB-4383-8251-6BD48C793DAD}" srcOrd="19" destOrd="0" presId="urn:microsoft.com/office/officeart/2011/layout/ConvergingText"/>
    <dgm:cxn modelId="{1CBE4A9B-712E-47BD-B612-147F01749B34}" type="presParOf" srcId="{2024BB05-7F83-4F17-8129-E966F0321F4E}" destId="{2756DE21-5033-4E77-8531-6BDE4CEAD013}" srcOrd="20" destOrd="0" presId="urn:microsoft.com/office/officeart/2011/layout/ConvergingText"/>
    <dgm:cxn modelId="{F5B50140-EC5C-4BEB-BD2B-3F727FFFD574}" type="presParOf" srcId="{2024BB05-7F83-4F17-8129-E966F0321F4E}" destId="{DE86E1CF-89DF-4EC8-8895-E492456776CF}" srcOrd="21" destOrd="0" presId="urn:microsoft.com/office/officeart/2011/layout/ConvergingText"/>
    <dgm:cxn modelId="{F632E505-1BCB-40DB-9D6D-F41E81301EEE}" type="presParOf" srcId="{2024BB05-7F83-4F17-8129-E966F0321F4E}" destId="{9A2F9C07-2EE9-4FAF-8835-8FD06566E90D}" srcOrd="22" destOrd="0" presId="urn:microsoft.com/office/officeart/2011/layout/ConvergingText"/>
    <dgm:cxn modelId="{847B8ECF-C6AF-471B-8FFD-69870F37C1B3}" type="presParOf" srcId="{2024BB05-7F83-4F17-8129-E966F0321F4E}" destId="{E49F52B2-B3E7-42E0-A921-9D3F160EF69B}" srcOrd="23" destOrd="0" presId="urn:microsoft.com/office/officeart/2011/layout/ConvergingText"/>
    <dgm:cxn modelId="{136659D6-1C08-4936-8FD4-C901EE86705F}" type="presParOf" srcId="{2024BB05-7F83-4F17-8129-E966F0321F4E}" destId="{7A1C9462-86E9-4D88-820C-3F7F1365FB07}" srcOrd="24" destOrd="0" presId="urn:microsoft.com/office/officeart/2011/layout/ConvergingText"/>
    <dgm:cxn modelId="{EAF3DF54-ECA6-45F6-AB65-02922B9F102E}" type="presParOf" srcId="{2024BB05-7F83-4F17-8129-E966F0321F4E}" destId="{FA5155EB-F604-4CBF-B694-269D1D16A121}" srcOrd="25" destOrd="0" presId="urn:microsoft.com/office/officeart/2011/layout/ConvergingText"/>
    <dgm:cxn modelId="{CD35F5E4-2940-464F-83AA-84BA07765BCD}" type="presParOf" srcId="{2024BB05-7F83-4F17-8129-E966F0321F4E}" destId="{A9AA1D84-D420-43D2-BD8A-94058ADC2E4B}" srcOrd="26" destOrd="0" presId="urn:microsoft.com/office/officeart/2011/layout/ConvergingText"/>
    <dgm:cxn modelId="{0233AABF-E776-46DA-B8DB-0203010126A8}" type="presParOf" srcId="{2024BB05-7F83-4F17-8129-E966F0321F4E}" destId="{BA28E4C5-8236-49A6-AF39-E251F91C18FE}" srcOrd="27" destOrd="0" presId="urn:microsoft.com/office/officeart/2011/layout/ConvergingText"/>
    <dgm:cxn modelId="{F2F3D0C8-2854-4075-BA1B-3D715311BA35}" type="presParOf" srcId="{2024BB05-7F83-4F17-8129-E966F0321F4E}" destId="{81232C17-B202-482B-8856-222D7D4EF2A6}" srcOrd="28" destOrd="0" presId="urn:microsoft.com/office/officeart/2011/layout/ConvergingText"/>
    <dgm:cxn modelId="{96B5E401-0F49-49D6-9F0B-06BA0786EF61}" type="presParOf" srcId="{2024BB05-7F83-4F17-8129-E966F0321F4E}" destId="{3123FAC2-41DF-4FF6-AB38-5A56C6E4ECF8}" srcOrd="29" destOrd="0" presId="urn:microsoft.com/office/officeart/2011/layout/ConvergingText"/>
    <dgm:cxn modelId="{9AC8D940-E738-4401-AA52-9C5E972CDDF7}" type="presParOf" srcId="{2024BB05-7F83-4F17-8129-E966F0321F4E}" destId="{E8AD67E9-CC2D-43AB-A584-78A935A67774}" srcOrd="30" destOrd="0" presId="urn:microsoft.com/office/officeart/2011/layout/ConvergingText"/>
    <dgm:cxn modelId="{DF018EFF-CE2D-43A0-90DA-334099EAF11C}" type="presParOf" srcId="{2024BB05-7F83-4F17-8129-E966F0321F4E}" destId="{D42772B2-3DBC-4CB9-8FD8-E03BF156C196}" srcOrd="31" destOrd="0" presId="urn:microsoft.com/office/officeart/2011/layout/ConvergingText"/>
    <dgm:cxn modelId="{C75FFE5C-DFA2-455D-B6E4-53DE1195985E}" type="presParOf" srcId="{2024BB05-7F83-4F17-8129-E966F0321F4E}" destId="{BCDA6F78-D4F1-444A-B848-10333F81BB47}" srcOrd="32" destOrd="0" presId="urn:microsoft.com/office/officeart/2011/layout/ConvergingText"/>
    <dgm:cxn modelId="{536B56C7-358A-4710-8780-BD4783C7E4AA}" type="presParOf" srcId="{2024BB05-7F83-4F17-8129-E966F0321F4E}" destId="{88C66AF4-9CF3-4ED0-B73E-EAC4FB249847}" srcOrd="33" destOrd="0" presId="urn:microsoft.com/office/officeart/2011/layout/ConvergingText"/>
    <dgm:cxn modelId="{5568BACA-87D8-4D15-9DC3-FCA123901E09}" type="presParOf" srcId="{2024BB05-7F83-4F17-8129-E966F0321F4E}" destId="{3433E765-9653-49CA-9D20-CF58B189788A}" srcOrd="34" destOrd="0" presId="urn:microsoft.com/office/officeart/2011/layout/ConvergingText"/>
    <dgm:cxn modelId="{E9E66DE9-BD79-4C12-B135-110C04BE2B9C}" type="presParOf" srcId="{2024BB05-7F83-4F17-8129-E966F0321F4E}" destId="{BCCD20F1-CDE3-476A-B999-3AB3956ED526}" srcOrd="35" destOrd="0" presId="urn:microsoft.com/office/officeart/2011/layout/ConvergingText"/>
    <dgm:cxn modelId="{FE40BDBB-7E8A-4B7C-8FD3-92D52188138D}" type="presParOf" srcId="{2024BB05-7F83-4F17-8129-E966F0321F4E}" destId="{E45273C9-C330-42CF-9711-AD3304E680EB}" srcOrd="36" destOrd="0" presId="urn:microsoft.com/office/officeart/2011/layout/ConvergingText"/>
    <dgm:cxn modelId="{FE7C34F6-0C31-4AE0-A978-8D2472094BC1}" type="presParOf" srcId="{2024BB05-7F83-4F17-8129-E966F0321F4E}" destId="{E8EA0716-3E38-45E5-B0B3-49561D1ACF7D}" srcOrd="37" destOrd="0" presId="urn:microsoft.com/office/officeart/2011/layout/ConvergingText"/>
    <dgm:cxn modelId="{41C15846-F24F-4374-B54B-DE31C0B15AFB}" type="presParOf" srcId="{2024BB05-7F83-4F17-8129-E966F0321F4E}" destId="{7DD87B99-0694-4373-A1DF-2A85F0DFECEE}" srcOrd="38" destOrd="0" presId="urn:microsoft.com/office/officeart/2011/layout/ConvergingText"/>
    <dgm:cxn modelId="{B7A1DC28-7D0E-437A-8A71-681E84481D66}" type="presParOf" srcId="{2024BB05-7F83-4F17-8129-E966F0321F4E}" destId="{9E20CFBD-628D-4B07-8412-D35DC895F947}" srcOrd="39" destOrd="0" presId="urn:microsoft.com/office/officeart/2011/layout/ConvergingText"/>
    <dgm:cxn modelId="{73321764-1404-4C89-B890-B1DB8782786C}" type="presParOf" srcId="{2024BB05-7F83-4F17-8129-E966F0321F4E}" destId="{4BF2383A-8364-411E-AA5B-8A04CCFCA9AA}" srcOrd="40" destOrd="0" presId="urn:microsoft.com/office/officeart/2011/layout/ConvergingText"/>
    <dgm:cxn modelId="{FA02C6E3-B832-4973-A394-EF5B9BA6E0D6}" type="presParOf" srcId="{2024BB05-7F83-4F17-8129-E966F0321F4E}" destId="{B978A7E2-98CD-4537-AA87-08EBACE22870}" srcOrd="41" destOrd="0" presId="urn:microsoft.com/office/officeart/2011/layout/ConvergingText"/>
    <dgm:cxn modelId="{51E58065-E827-4B45-9346-13037DF6274F}" type="presParOf" srcId="{2024BB05-7F83-4F17-8129-E966F0321F4E}" destId="{5F343104-EA39-42FA-BD69-8D946416690B}" srcOrd="42" destOrd="0" presId="urn:microsoft.com/office/officeart/2011/layout/ConvergingText"/>
    <dgm:cxn modelId="{EA1009F9-003C-438A-87BE-0D5123EFE154}" type="presParOf" srcId="{2024BB05-7F83-4F17-8129-E966F0321F4E}" destId="{34707671-9191-4ED1-9836-9C5FDE62FF3F}" srcOrd="43" destOrd="0" presId="urn:microsoft.com/office/officeart/2011/layout/ConvergingText"/>
    <dgm:cxn modelId="{66C93351-484A-4DB5-A980-DE0A1A2E750C}" type="presParOf" srcId="{2024BB05-7F83-4F17-8129-E966F0321F4E}" destId="{8B87F2F2-4577-4AFD-B215-9300D8ABD92F}" srcOrd="44" destOrd="0" presId="urn:microsoft.com/office/officeart/2011/layout/ConvergingText"/>
    <dgm:cxn modelId="{4D6CBA7F-A265-43EC-AC42-04113EF044A5}" type="presParOf" srcId="{2024BB05-7F83-4F17-8129-E966F0321F4E}" destId="{6F111844-C64F-4D70-AE5E-9449176FBB86}" srcOrd="45" destOrd="0" presId="urn:microsoft.com/office/officeart/2011/layout/ConvergingText"/>
    <dgm:cxn modelId="{449E240F-52B5-48D0-81A8-B38028FA954C}" type="presParOf" srcId="{2024BB05-7F83-4F17-8129-E966F0321F4E}" destId="{B882F678-A770-4BB5-AB00-67803DB4E142}" srcOrd="46" destOrd="0" presId="urn:microsoft.com/office/officeart/2011/layout/ConvergingText"/>
    <dgm:cxn modelId="{45977CCF-C300-4191-A453-5DE25352E4BA}" type="presParOf" srcId="{2024BB05-7F83-4F17-8129-E966F0321F4E}" destId="{51F0082E-D006-4CC7-873C-F18F8389A416}" srcOrd="47" destOrd="0" presId="urn:microsoft.com/office/officeart/2011/layout/ConvergingText"/>
    <dgm:cxn modelId="{D80F7D6D-F670-4EBB-93B6-304B40D91B84}" type="presParOf" srcId="{2024BB05-7F83-4F17-8129-E966F0321F4E}" destId="{84D84A97-A162-429C-84C3-72C1EF5436D6}" srcOrd="48" destOrd="0" presId="urn:microsoft.com/office/officeart/2011/layout/ConvergingText"/>
    <dgm:cxn modelId="{343D60FD-6961-403B-9469-F1020C574AED}" type="presParOf" srcId="{2024BB05-7F83-4F17-8129-E966F0321F4E}" destId="{F8B47971-7173-4637-BCD4-DDB5D930763A}" srcOrd="49" destOrd="0" presId="urn:microsoft.com/office/officeart/2011/layout/ConvergingText"/>
    <dgm:cxn modelId="{79B3A6D1-762B-4DF1-B681-94D1BA918DBA}" type="presParOf" srcId="{2024BB05-7F83-4F17-8129-E966F0321F4E}" destId="{41404432-0E3F-495A-842B-223ACFFB4814}" srcOrd="50" destOrd="0" presId="urn:microsoft.com/office/officeart/2011/layout/ConvergingText"/>
    <dgm:cxn modelId="{45977912-2B43-4687-9312-16E9013CE7B9}" type="presParOf" srcId="{2024BB05-7F83-4F17-8129-E966F0321F4E}" destId="{00DAD221-25E8-4ADC-B731-D1D8AC707395}" srcOrd="51" destOrd="0" presId="urn:microsoft.com/office/officeart/2011/layout/ConvergingText"/>
    <dgm:cxn modelId="{1AC00711-EFD6-4433-911D-912760F3655C}" type="presParOf" srcId="{2024BB05-7F83-4F17-8129-E966F0321F4E}" destId="{C1533F20-7DF9-46F2-8CCF-F8E651E63415}" srcOrd="52" destOrd="0" presId="urn:microsoft.com/office/officeart/2011/layout/ConvergingText"/>
    <dgm:cxn modelId="{86245304-D249-49C9-A92F-1A4B54D7EADD}" type="presParOf" srcId="{2024BB05-7F83-4F17-8129-E966F0321F4E}" destId="{F6DBF0AA-3710-4E29-9651-D8E75EC78BA2}" srcOrd="53" destOrd="0" presId="urn:microsoft.com/office/officeart/2011/layout/ConvergingText"/>
    <dgm:cxn modelId="{A1B1F5AE-3A92-473D-88D1-D4C26D3A00F0}" type="presParOf" srcId="{2024BB05-7F83-4F17-8129-E966F0321F4E}" destId="{40F65D00-108D-4D9E-BA12-AA4259140B2C}" srcOrd="54" destOrd="0" presId="urn:microsoft.com/office/officeart/2011/layout/ConvergingText"/>
    <dgm:cxn modelId="{72A5D734-2A8C-4F2C-BE70-F3B7FB49C2F5}" type="presParOf" srcId="{2024BB05-7F83-4F17-8129-E966F0321F4E}" destId="{C0481A14-335A-49BF-A5C8-D5BF66C7D0AF}" srcOrd="55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7030403-B5A3-47F3-98D5-AD7B9131EAF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E98348-7393-4206-BAD8-FD0424814C8A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One Azure function per </a:t>
          </a:r>
          <a:r>
            <a:rPr lang="en-US" dirty="0" err="1">
              <a:latin typeface="Montserrat" panose="00000500000000000000" pitchFamily="2" charset="0"/>
            </a:rPr>
            <a:t>airhandler</a:t>
          </a:r>
          <a:r>
            <a:rPr lang="en-US" dirty="0">
              <a:latin typeface="Montserrat" panose="00000500000000000000" pitchFamily="2" charset="0"/>
            </a:rPr>
            <a:t>.</a:t>
          </a:r>
          <a:endParaRPr lang="en-US" dirty="0"/>
        </a:p>
      </dgm:t>
    </dgm:pt>
    <dgm:pt modelId="{08A282F9-7AE3-4FE4-9D9A-CFA72B12EFE6}" type="parTrans" cxnId="{F9E55567-ECF6-4DBC-A21F-8FF7CE82871E}">
      <dgm:prSet/>
      <dgm:spPr/>
      <dgm:t>
        <a:bodyPr/>
        <a:lstStyle/>
        <a:p>
          <a:endParaRPr lang="en-US"/>
        </a:p>
      </dgm:t>
    </dgm:pt>
    <dgm:pt modelId="{98DF165E-4769-4009-BB89-FC64ADB8FA18}" type="sibTrans" cxnId="{F9E55567-ECF6-4DBC-A21F-8FF7CE82871E}">
      <dgm:prSet/>
      <dgm:spPr/>
      <dgm:t>
        <a:bodyPr/>
        <a:lstStyle/>
        <a:p>
          <a:endParaRPr lang="en-US"/>
        </a:p>
      </dgm:t>
    </dgm:pt>
    <dgm:pt modelId="{82E0136F-FAD8-4929-92C1-93A74F15C463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Specific logic per </a:t>
          </a:r>
          <a:r>
            <a:rPr lang="en-US" dirty="0" err="1">
              <a:latin typeface="Montserrat" panose="00000500000000000000" pitchFamily="2" charset="0"/>
            </a:rPr>
            <a:t>airhandler</a:t>
          </a:r>
          <a:r>
            <a:rPr lang="en-US" dirty="0">
              <a:latin typeface="Montserrat" panose="00000500000000000000" pitchFamily="2" charset="0"/>
            </a:rPr>
            <a:t> (temp and humidity threshold, calculations, </a:t>
          </a:r>
          <a:r>
            <a:rPr lang="en-US" dirty="0" err="1">
              <a:latin typeface="Montserrat" panose="00000500000000000000" pitchFamily="2" charset="0"/>
            </a:rPr>
            <a:t>etc</a:t>
          </a:r>
          <a:r>
            <a:rPr lang="en-US" dirty="0">
              <a:latin typeface="Montserrat" panose="00000500000000000000" pitchFamily="2" charset="0"/>
            </a:rPr>
            <a:t>).</a:t>
          </a:r>
          <a:endParaRPr lang="en-US" dirty="0"/>
        </a:p>
      </dgm:t>
    </dgm:pt>
    <dgm:pt modelId="{0437C94C-07EE-409E-A9ED-C0DB4AE2986B}" type="parTrans" cxnId="{66992E07-6AA1-47B9-9A5D-486E88722AD7}">
      <dgm:prSet/>
      <dgm:spPr/>
      <dgm:t>
        <a:bodyPr/>
        <a:lstStyle/>
        <a:p>
          <a:endParaRPr lang="en-US"/>
        </a:p>
      </dgm:t>
    </dgm:pt>
    <dgm:pt modelId="{10B88990-9D1F-4399-812E-2955E8F2CCA6}" type="sibTrans" cxnId="{66992E07-6AA1-47B9-9A5D-486E88722AD7}">
      <dgm:prSet/>
      <dgm:spPr/>
      <dgm:t>
        <a:bodyPr/>
        <a:lstStyle/>
        <a:p>
          <a:endParaRPr lang="en-US"/>
        </a:p>
      </dgm:t>
    </dgm:pt>
    <dgm:pt modelId="{7C5DAD59-7154-4E67-BD80-A04401980AD8}">
      <dgm:prSet phldrT="[Text]"/>
      <dgm:spPr/>
      <dgm:t>
        <a:bodyPr/>
        <a:lstStyle/>
        <a:p>
          <a:r>
            <a:rPr lang="en-US">
              <a:latin typeface="Montserrat" panose="00000500000000000000" pitchFamily="2" charset="0"/>
            </a:rPr>
            <a:t>Logging different conditions.</a:t>
          </a:r>
          <a:endParaRPr lang="en-US"/>
        </a:p>
      </dgm:t>
    </dgm:pt>
    <dgm:pt modelId="{16FFEA10-0002-4A8B-A912-B1D413FF18D0}" type="parTrans" cxnId="{129773F9-CA3E-403B-B8D6-819C7E2EFC80}">
      <dgm:prSet/>
      <dgm:spPr/>
      <dgm:t>
        <a:bodyPr/>
        <a:lstStyle/>
        <a:p>
          <a:endParaRPr lang="en-US"/>
        </a:p>
      </dgm:t>
    </dgm:pt>
    <dgm:pt modelId="{B0075419-FEB9-4051-85CC-22B90CCF95FF}" type="sibTrans" cxnId="{129773F9-CA3E-403B-B8D6-819C7E2EFC80}">
      <dgm:prSet/>
      <dgm:spPr/>
      <dgm:t>
        <a:bodyPr/>
        <a:lstStyle/>
        <a:p>
          <a:endParaRPr lang="en-US"/>
        </a:p>
      </dgm:t>
    </dgm:pt>
    <dgm:pt modelId="{966DE97A-B60A-43BF-9F19-871D85D7A5B7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Missing data.</a:t>
          </a:r>
          <a:endParaRPr lang="en-US" dirty="0"/>
        </a:p>
      </dgm:t>
    </dgm:pt>
    <dgm:pt modelId="{F4C4F11B-DDF4-4644-B8F6-68B02034DA4C}" type="parTrans" cxnId="{DEC65F96-7CD0-4EE2-BC7B-5A2CB32449A2}">
      <dgm:prSet/>
      <dgm:spPr/>
      <dgm:t>
        <a:bodyPr/>
        <a:lstStyle/>
        <a:p>
          <a:endParaRPr lang="en-US"/>
        </a:p>
      </dgm:t>
    </dgm:pt>
    <dgm:pt modelId="{6DF83E9B-4EE3-451E-A3FB-57D6673785EF}" type="sibTrans" cxnId="{DEC65F96-7CD0-4EE2-BC7B-5A2CB32449A2}">
      <dgm:prSet/>
      <dgm:spPr/>
      <dgm:t>
        <a:bodyPr/>
        <a:lstStyle/>
        <a:p>
          <a:endParaRPr lang="en-US"/>
        </a:p>
      </dgm:t>
    </dgm:pt>
    <dgm:pt modelId="{04076FAA-7AFC-49C3-A537-DFBD3A84DA4A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Warmup vs cool down.</a:t>
          </a:r>
          <a:endParaRPr lang="en-US" dirty="0"/>
        </a:p>
      </dgm:t>
    </dgm:pt>
    <dgm:pt modelId="{08C51FBB-61D6-448E-81A8-574BD19ED584}" type="parTrans" cxnId="{1BED6A9E-9FF8-408B-8A19-177DECD467C9}">
      <dgm:prSet/>
      <dgm:spPr/>
      <dgm:t>
        <a:bodyPr/>
        <a:lstStyle/>
        <a:p>
          <a:endParaRPr lang="en-US"/>
        </a:p>
      </dgm:t>
    </dgm:pt>
    <dgm:pt modelId="{326DD74D-040A-46D2-AE0A-BF3F35927BFA}" type="sibTrans" cxnId="{1BED6A9E-9FF8-408B-8A19-177DECD467C9}">
      <dgm:prSet/>
      <dgm:spPr/>
      <dgm:t>
        <a:bodyPr/>
        <a:lstStyle/>
        <a:p>
          <a:endParaRPr lang="en-US"/>
        </a:p>
      </dgm:t>
    </dgm:pt>
    <dgm:pt modelId="{FB041090-B216-4342-A595-61AFEF129775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What caused the warmup vs cool down.</a:t>
          </a:r>
          <a:endParaRPr lang="en-US" dirty="0"/>
        </a:p>
      </dgm:t>
    </dgm:pt>
    <dgm:pt modelId="{77DD7946-8025-4B82-BDB1-50BD44C3D69B}" type="parTrans" cxnId="{7088841C-1507-4CB5-BA2B-4A9E156A1AA6}">
      <dgm:prSet/>
      <dgm:spPr/>
      <dgm:t>
        <a:bodyPr/>
        <a:lstStyle/>
        <a:p>
          <a:endParaRPr lang="en-US"/>
        </a:p>
      </dgm:t>
    </dgm:pt>
    <dgm:pt modelId="{37BF0580-B6D9-4670-9FD3-ECCFF6039F95}" type="sibTrans" cxnId="{7088841C-1507-4CB5-BA2B-4A9E156A1AA6}">
      <dgm:prSet/>
      <dgm:spPr/>
      <dgm:t>
        <a:bodyPr/>
        <a:lstStyle/>
        <a:p>
          <a:endParaRPr lang="en-US"/>
        </a:p>
      </dgm:t>
    </dgm:pt>
    <dgm:pt modelId="{AFBB415D-A032-4482-95ED-CB63F46CE7B4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Resulting DA-T.</a:t>
          </a:r>
          <a:endParaRPr lang="en-US" dirty="0"/>
        </a:p>
      </dgm:t>
    </dgm:pt>
    <dgm:pt modelId="{96E49E1D-0D7F-4F18-BA52-05224D77DAF6}" type="parTrans" cxnId="{A4450A01-41C2-4D32-BB6B-527B69B3AF0C}">
      <dgm:prSet/>
      <dgm:spPr/>
      <dgm:t>
        <a:bodyPr/>
        <a:lstStyle/>
        <a:p>
          <a:endParaRPr lang="en-US"/>
        </a:p>
      </dgm:t>
    </dgm:pt>
    <dgm:pt modelId="{7A46FE94-5988-4AB4-8D85-C14CA08F0A08}" type="sibTrans" cxnId="{A4450A01-41C2-4D32-BB6B-527B69B3AF0C}">
      <dgm:prSet/>
      <dgm:spPr/>
      <dgm:t>
        <a:bodyPr/>
        <a:lstStyle/>
        <a:p>
          <a:endParaRPr lang="en-US"/>
        </a:p>
      </dgm:t>
    </dgm:pt>
    <dgm:pt modelId="{BA51ADA0-07D0-4168-ABFA-262AB6F4D58B}" type="pres">
      <dgm:prSet presAssocID="{C7030403-B5A3-47F3-98D5-AD7B9131EAFD}" presName="linear" presStyleCnt="0">
        <dgm:presLayoutVars>
          <dgm:dir/>
          <dgm:resizeHandles val="exact"/>
        </dgm:presLayoutVars>
      </dgm:prSet>
      <dgm:spPr/>
    </dgm:pt>
    <dgm:pt modelId="{C963AAED-BBD2-4747-9336-F9576C0B9B2B}" type="pres">
      <dgm:prSet presAssocID="{0FE98348-7393-4206-BAD8-FD0424814C8A}" presName="comp" presStyleCnt="0"/>
      <dgm:spPr/>
    </dgm:pt>
    <dgm:pt modelId="{842A88CC-2550-43C8-9E24-01A1C3FDC816}" type="pres">
      <dgm:prSet presAssocID="{0FE98348-7393-4206-BAD8-FD0424814C8A}" presName="box" presStyleLbl="node1" presStyleIdx="0" presStyleCnt="3" custLinFactNeighborX="33673" custLinFactNeighborY="1934"/>
      <dgm:spPr/>
    </dgm:pt>
    <dgm:pt modelId="{B6736360-A09D-4002-A716-6B6FF9F6EABC}" type="pres">
      <dgm:prSet presAssocID="{0FE98348-7393-4206-BAD8-FD0424814C8A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3000" b="-33000"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1E287EEF-E1FD-476F-B825-623B05F402F2}" type="pres">
      <dgm:prSet presAssocID="{0FE98348-7393-4206-BAD8-FD0424814C8A}" presName="text" presStyleLbl="node1" presStyleIdx="0" presStyleCnt="3">
        <dgm:presLayoutVars>
          <dgm:bulletEnabled val="1"/>
        </dgm:presLayoutVars>
      </dgm:prSet>
      <dgm:spPr/>
    </dgm:pt>
    <dgm:pt modelId="{B8D1B467-DCCD-4382-B893-FD35A7B54061}" type="pres">
      <dgm:prSet presAssocID="{98DF165E-4769-4009-BB89-FC64ADB8FA18}" presName="spacer" presStyleCnt="0"/>
      <dgm:spPr/>
    </dgm:pt>
    <dgm:pt modelId="{91D291F7-B708-4CE4-AA93-F09625B3C7DB}" type="pres">
      <dgm:prSet presAssocID="{82E0136F-FAD8-4929-92C1-93A74F15C463}" presName="comp" presStyleCnt="0"/>
      <dgm:spPr/>
    </dgm:pt>
    <dgm:pt modelId="{B87FB470-27C8-4D52-A68C-34022A08AB2C}" type="pres">
      <dgm:prSet presAssocID="{82E0136F-FAD8-4929-92C1-93A74F15C463}" presName="box" presStyleLbl="node1" presStyleIdx="1" presStyleCnt="3"/>
      <dgm:spPr/>
    </dgm:pt>
    <dgm:pt modelId="{2BF0217C-91D6-45F7-9564-7A1C3FA92F77}" type="pres">
      <dgm:prSet presAssocID="{82E0136F-FAD8-4929-92C1-93A74F15C463}" presName="img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3000" b="-33000"/>
          </a:stretch>
        </a:blipFill>
      </dgm:spPr>
      <dgm:extLst>
        <a:ext uri="{E40237B7-FDA0-4F09-8148-C483321AD2D9}">
          <dgm14:cNvPr xmlns:dgm14="http://schemas.microsoft.com/office/drawing/2010/diagram" id="0" name="" descr="Acquisition with solid fill"/>
        </a:ext>
      </dgm:extLst>
    </dgm:pt>
    <dgm:pt modelId="{E54D3FCC-4296-4B81-883E-EB884AC377DF}" type="pres">
      <dgm:prSet presAssocID="{82E0136F-FAD8-4929-92C1-93A74F15C463}" presName="text" presStyleLbl="node1" presStyleIdx="1" presStyleCnt="3">
        <dgm:presLayoutVars>
          <dgm:bulletEnabled val="1"/>
        </dgm:presLayoutVars>
      </dgm:prSet>
      <dgm:spPr/>
    </dgm:pt>
    <dgm:pt modelId="{2A9F840C-44F1-4CD5-A47A-EC55967A8060}" type="pres">
      <dgm:prSet presAssocID="{10B88990-9D1F-4399-812E-2955E8F2CCA6}" presName="spacer" presStyleCnt="0"/>
      <dgm:spPr/>
    </dgm:pt>
    <dgm:pt modelId="{69FD9886-EFAC-4818-A5FF-1115DCF3C207}" type="pres">
      <dgm:prSet presAssocID="{7C5DAD59-7154-4E67-BD80-A04401980AD8}" presName="comp" presStyleCnt="0"/>
      <dgm:spPr/>
    </dgm:pt>
    <dgm:pt modelId="{DB357294-4702-4884-836A-3CDAB8A04430}" type="pres">
      <dgm:prSet presAssocID="{7C5DAD59-7154-4E67-BD80-A04401980AD8}" presName="box" presStyleLbl="node1" presStyleIdx="2" presStyleCnt="3"/>
      <dgm:spPr/>
    </dgm:pt>
    <dgm:pt modelId="{D1322C1F-5938-439C-A923-9447C43F0471}" type="pres">
      <dgm:prSet presAssocID="{7C5DAD59-7154-4E67-BD80-A04401980AD8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33000" b="-33000"/>
          </a:stretch>
        </a:blipFill>
      </dgm:spPr>
      <dgm:extLst>
        <a:ext uri="{E40237B7-FDA0-4F09-8148-C483321AD2D9}">
          <dgm14:cNvPr xmlns:dgm14="http://schemas.microsoft.com/office/drawing/2010/diagram" id="0" name="" descr="Tree Stump outline"/>
        </a:ext>
      </dgm:extLst>
    </dgm:pt>
    <dgm:pt modelId="{D3A4819E-9EC5-428B-BCB7-A0B971333E7D}" type="pres">
      <dgm:prSet presAssocID="{7C5DAD59-7154-4E67-BD80-A04401980AD8}" presName="text" presStyleLbl="node1" presStyleIdx="2" presStyleCnt="3">
        <dgm:presLayoutVars>
          <dgm:bulletEnabled val="1"/>
        </dgm:presLayoutVars>
      </dgm:prSet>
      <dgm:spPr/>
    </dgm:pt>
  </dgm:ptLst>
  <dgm:cxnLst>
    <dgm:cxn modelId="{A4450A01-41C2-4D32-BB6B-527B69B3AF0C}" srcId="{7C5DAD59-7154-4E67-BD80-A04401980AD8}" destId="{AFBB415D-A032-4482-95ED-CB63F46CE7B4}" srcOrd="3" destOrd="0" parTransId="{96E49E1D-0D7F-4F18-BA52-05224D77DAF6}" sibTransId="{7A46FE94-5988-4AB4-8D85-C14CA08F0A08}"/>
    <dgm:cxn modelId="{66992E07-6AA1-47B9-9A5D-486E88722AD7}" srcId="{C7030403-B5A3-47F3-98D5-AD7B9131EAFD}" destId="{82E0136F-FAD8-4929-92C1-93A74F15C463}" srcOrd="1" destOrd="0" parTransId="{0437C94C-07EE-409E-A9ED-C0DB4AE2986B}" sibTransId="{10B88990-9D1F-4399-812E-2955E8F2CCA6}"/>
    <dgm:cxn modelId="{928A6510-C1B0-4FEB-8968-AD8C8595F267}" type="presOf" srcId="{0FE98348-7393-4206-BAD8-FD0424814C8A}" destId="{1E287EEF-E1FD-476F-B825-623B05F402F2}" srcOrd="1" destOrd="0" presId="urn:microsoft.com/office/officeart/2005/8/layout/vList4"/>
    <dgm:cxn modelId="{E0FF7718-4629-4017-B9B7-BE349E1A68BE}" type="presOf" srcId="{FB041090-B216-4342-A595-61AFEF129775}" destId="{D3A4819E-9EC5-428B-BCB7-A0B971333E7D}" srcOrd="1" destOrd="3" presId="urn:microsoft.com/office/officeart/2005/8/layout/vList4"/>
    <dgm:cxn modelId="{7088841C-1507-4CB5-BA2B-4A9E156A1AA6}" srcId="{7C5DAD59-7154-4E67-BD80-A04401980AD8}" destId="{FB041090-B216-4342-A595-61AFEF129775}" srcOrd="2" destOrd="0" parTransId="{77DD7946-8025-4B82-BDB1-50BD44C3D69B}" sibTransId="{37BF0580-B6D9-4670-9FD3-ECCFF6039F95}"/>
    <dgm:cxn modelId="{7F54005E-AEC3-4AEF-8714-C52CC65F80D4}" type="presOf" srcId="{C7030403-B5A3-47F3-98D5-AD7B9131EAFD}" destId="{BA51ADA0-07D0-4168-ABFA-262AB6F4D58B}" srcOrd="0" destOrd="0" presId="urn:microsoft.com/office/officeart/2005/8/layout/vList4"/>
    <dgm:cxn modelId="{7A1F1D65-34BD-4A2C-8F7E-7BCAB3E858B8}" type="presOf" srcId="{04076FAA-7AFC-49C3-A537-DFBD3A84DA4A}" destId="{D3A4819E-9EC5-428B-BCB7-A0B971333E7D}" srcOrd="1" destOrd="2" presId="urn:microsoft.com/office/officeart/2005/8/layout/vList4"/>
    <dgm:cxn modelId="{4A6E8F65-DC27-4179-AE15-0B6C6CBA05CF}" type="presOf" srcId="{7C5DAD59-7154-4E67-BD80-A04401980AD8}" destId="{D3A4819E-9EC5-428B-BCB7-A0B971333E7D}" srcOrd="1" destOrd="0" presId="urn:microsoft.com/office/officeart/2005/8/layout/vList4"/>
    <dgm:cxn modelId="{F9E55567-ECF6-4DBC-A21F-8FF7CE82871E}" srcId="{C7030403-B5A3-47F3-98D5-AD7B9131EAFD}" destId="{0FE98348-7393-4206-BAD8-FD0424814C8A}" srcOrd="0" destOrd="0" parTransId="{08A282F9-7AE3-4FE4-9D9A-CFA72B12EFE6}" sibTransId="{98DF165E-4769-4009-BB89-FC64ADB8FA18}"/>
    <dgm:cxn modelId="{0B8A676F-3519-4055-8D6E-2A044D0C2B0C}" type="presOf" srcId="{966DE97A-B60A-43BF-9F19-871D85D7A5B7}" destId="{DB357294-4702-4884-836A-3CDAB8A04430}" srcOrd="0" destOrd="1" presId="urn:microsoft.com/office/officeart/2005/8/layout/vList4"/>
    <dgm:cxn modelId="{C906288D-9C8E-4763-B8EC-0791BAC3AA76}" type="presOf" srcId="{82E0136F-FAD8-4929-92C1-93A74F15C463}" destId="{B87FB470-27C8-4D52-A68C-34022A08AB2C}" srcOrd="0" destOrd="0" presId="urn:microsoft.com/office/officeart/2005/8/layout/vList4"/>
    <dgm:cxn modelId="{DEC65F96-7CD0-4EE2-BC7B-5A2CB32449A2}" srcId="{7C5DAD59-7154-4E67-BD80-A04401980AD8}" destId="{966DE97A-B60A-43BF-9F19-871D85D7A5B7}" srcOrd="0" destOrd="0" parTransId="{F4C4F11B-DDF4-4644-B8F6-68B02034DA4C}" sibTransId="{6DF83E9B-4EE3-451E-A3FB-57D6673785EF}"/>
    <dgm:cxn modelId="{1BED6A9E-9FF8-408B-8A19-177DECD467C9}" srcId="{7C5DAD59-7154-4E67-BD80-A04401980AD8}" destId="{04076FAA-7AFC-49C3-A537-DFBD3A84DA4A}" srcOrd="1" destOrd="0" parTransId="{08C51FBB-61D6-448E-81A8-574BD19ED584}" sibTransId="{326DD74D-040A-46D2-AE0A-BF3F35927BFA}"/>
    <dgm:cxn modelId="{7A92B9A9-728A-42F3-88B7-F01D366817C2}" type="presOf" srcId="{AFBB415D-A032-4482-95ED-CB63F46CE7B4}" destId="{DB357294-4702-4884-836A-3CDAB8A04430}" srcOrd="0" destOrd="4" presId="urn:microsoft.com/office/officeart/2005/8/layout/vList4"/>
    <dgm:cxn modelId="{FE8B9BB4-EE79-4215-8219-08370FFAD65C}" type="presOf" srcId="{FB041090-B216-4342-A595-61AFEF129775}" destId="{DB357294-4702-4884-836A-3CDAB8A04430}" srcOrd="0" destOrd="3" presId="urn:microsoft.com/office/officeart/2005/8/layout/vList4"/>
    <dgm:cxn modelId="{C1853CCB-2246-4EC2-88C5-FC72968CD591}" type="presOf" srcId="{0FE98348-7393-4206-BAD8-FD0424814C8A}" destId="{842A88CC-2550-43C8-9E24-01A1C3FDC816}" srcOrd="0" destOrd="0" presId="urn:microsoft.com/office/officeart/2005/8/layout/vList4"/>
    <dgm:cxn modelId="{2FA05DD9-ECA8-4A9D-A19E-2A06FEA8B7DE}" type="presOf" srcId="{966DE97A-B60A-43BF-9F19-871D85D7A5B7}" destId="{D3A4819E-9EC5-428B-BCB7-A0B971333E7D}" srcOrd="1" destOrd="1" presId="urn:microsoft.com/office/officeart/2005/8/layout/vList4"/>
    <dgm:cxn modelId="{BE4741E1-9F03-427C-9794-C7CDED24EFBA}" type="presOf" srcId="{7C5DAD59-7154-4E67-BD80-A04401980AD8}" destId="{DB357294-4702-4884-836A-3CDAB8A04430}" srcOrd="0" destOrd="0" presId="urn:microsoft.com/office/officeart/2005/8/layout/vList4"/>
    <dgm:cxn modelId="{6A0818EA-E8E6-426C-8BCB-E6DAD441B005}" type="presOf" srcId="{AFBB415D-A032-4482-95ED-CB63F46CE7B4}" destId="{D3A4819E-9EC5-428B-BCB7-A0B971333E7D}" srcOrd="1" destOrd="4" presId="urn:microsoft.com/office/officeart/2005/8/layout/vList4"/>
    <dgm:cxn modelId="{C7CB61EC-A4F7-499E-84BA-02F3532E2CF4}" type="presOf" srcId="{82E0136F-FAD8-4929-92C1-93A74F15C463}" destId="{E54D3FCC-4296-4B81-883E-EB884AC377DF}" srcOrd="1" destOrd="0" presId="urn:microsoft.com/office/officeart/2005/8/layout/vList4"/>
    <dgm:cxn modelId="{CE9CA2F4-38DA-4163-8EC8-E16C34C09D01}" type="presOf" srcId="{04076FAA-7AFC-49C3-A537-DFBD3A84DA4A}" destId="{DB357294-4702-4884-836A-3CDAB8A04430}" srcOrd="0" destOrd="2" presId="urn:microsoft.com/office/officeart/2005/8/layout/vList4"/>
    <dgm:cxn modelId="{129773F9-CA3E-403B-B8D6-819C7E2EFC80}" srcId="{C7030403-B5A3-47F3-98D5-AD7B9131EAFD}" destId="{7C5DAD59-7154-4E67-BD80-A04401980AD8}" srcOrd="2" destOrd="0" parTransId="{16FFEA10-0002-4A8B-A912-B1D413FF18D0}" sibTransId="{B0075419-FEB9-4051-85CC-22B90CCF95FF}"/>
    <dgm:cxn modelId="{79F7EE9C-EA3D-4052-9807-9F94A143881B}" type="presParOf" srcId="{BA51ADA0-07D0-4168-ABFA-262AB6F4D58B}" destId="{C963AAED-BBD2-4747-9336-F9576C0B9B2B}" srcOrd="0" destOrd="0" presId="urn:microsoft.com/office/officeart/2005/8/layout/vList4"/>
    <dgm:cxn modelId="{1C123376-3B14-4C35-8F88-954CB39C17F0}" type="presParOf" srcId="{C963AAED-BBD2-4747-9336-F9576C0B9B2B}" destId="{842A88CC-2550-43C8-9E24-01A1C3FDC816}" srcOrd="0" destOrd="0" presId="urn:microsoft.com/office/officeart/2005/8/layout/vList4"/>
    <dgm:cxn modelId="{103A012A-6D0D-4B6D-A474-9BCD060A2BB2}" type="presParOf" srcId="{C963AAED-BBD2-4747-9336-F9576C0B9B2B}" destId="{B6736360-A09D-4002-A716-6B6FF9F6EABC}" srcOrd="1" destOrd="0" presId="urn:microsoft.com/office/officeart/2005/8/layout/vList4"/>
    <dgm:cxn modelId="{447AD47B-A1DF-48EB-A760-AAAB1E9CFF0A}" type="presParOf" srcId="{C963AAED-BBD2-4747-9336-F9576C0B9B2B}" destId="{1E287EEF-E1FD-476F-B825-623B05F402F2}" srcOrd="2" destOrd="0" presId="urn:microsoft.com/office/officeart/2005/8/layout/vList4"/>
    <dgm:cxn modelId="{0A4E2E88-6B57-404E-A635-C334CBAC4CD5}" type="presParOf" srcId="{BA51ADA0-07D0-4168-ABFA-262AB6F4D58B}" destId="{B8D1B467-DCCD-4382-B893-FD35A7B54061}" srcOrd="1" destOrd="0" presId="urn:microsoft.com/office/officeart/2005/8/layout/vList4"/>
    <dgm:cxn modelId="{B226B663-188F-4377-A9E0-8A9FE35D4D73}" type="presParOf" srcId="{BA51ADA0-07D0-4168-ABFA-262AB6F4D58B}" destId="{91D291F7-B708-4CE4-AA93-F09625B3C7DB}" srcOrd="2" destOrd="0" presId="urn:microsoft.com/office/officeart/2005/8/layout/vList4"/>
    <dgm:cxn modelId="{B823CFD7-7684-4BB9-8AFA-4028135FAE14}" type="presParOf" srcId="{91D291F7-B708-4CE4-AA93-F09625B3C7DB}" destId="{B87FB470-27C8-4D52-A68C-34022A08AB2C}" srcOrd="0" destOrd="0" presId="urn:microsoft.com/office/officeart/2005/8/layout/vList4"/>
    <dgm:cxn modelId="{BC84B80A-DADD-41BD-B59C-D8DA4AA0B7C2}" type="presParOf" srcId="{91D291F7-B708-4CE4-AA93-F09625B3C7DB}" destId="{2BF0217C-91D6-45F7-9564-7A1C3FA92F77}" srcOrd="1" destOrd="0" presId="urn:microsoft.com/office/officeart/2005/8/layout/vList4"/>
    <dgm:cxn modelId="{40F3CCAF-40ED-4601-B68F-5D638F579956}" type="presParOf" srcId="{91D291F7-B708-4CE4-AA93-F09625B3C7DB}" destId="{E54D3FCC-4296-4B81-883E-EB884AC377DF}" srcOrd="2" destOrd="0" presId="urn:microsoft.com/office/officeart/2005/8/layout/vList4"/>
    <dgm:cxn modelId="{C83308DF-CE77-49D8-A11B-0EE0E2074C80}" type="presParOf" srcId="{BA51ADA0-07D0-4168-ABFA-262AB6F4D58B}" destId="{2A9F840C-44F1-4CD5-A47A-EC55967A8060}" srcOrd="3" destOrd="0" presId="urn:microsoft.com/office/officeart/2005/8/layout/vList4"/>
    <dgm:cxn modelId="{BADBC87D-846E-4700-9FE9-AF82652B4244}" type="presParOf" srcId="{BA51ADA0-07D0-4168-ABFA-262AB6F4D58B}" destId="{69FD9886-EFAC-4818-A5FF-1115DCF3C207}" srcOrd="4" destOrd="0" presId="urn:microsoft.com/office/officeart/2005/8/layout/vList4"/>
    <dgm:cxn modelId="{07BD4C6A-C3A9-4030-8783-BB4DC85ADF61}" type="presParOf" srcId="{69FD9886-EFAC-4818-A5FF-1115DCF3C207}" destId="{DB357294-4702-4884-836A-3CDAB8A04430}" srcOrd="0" destOrd="0" presId="urn:microsoft.com/office/officeart/2005/8/layout/vList4"/>
    <dgm:cxn modelId="{4CF5C8A8-F675-4B0C-9468-0721CF598929}" type="presParOf" srcId="{69FD9886-EFAC-4818-A5FF-1115DCF3C207}" destId="{D1322C1F-5938-439C-A923-9447C43F0471}" srcOrd="1" destOrd="0" presId="urn:microsoft.com/office/officeart/2005/8/layout/vList4"/>
    <dgm:cxn modelId="{0F4AA5DB-5FE3-479D-A2FF-855E6ECA5EE1}" type="presParOf" srcId="{69FD9886-EFAC-4818-A5FF-1115DCF3C207}" destId="{D3A4819E-9EC5-428B-BCB7-A0B971333E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230FA6F-A765-4C0D-99AC-9901F95A78B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33E81-9F63-4F7C-9518-296E95140E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Champion the project.</a:t>
          </a:r>
        </a:p>
      </dgm:t>
    </dgm:pt>
    <dgm:pt modelId="{22D5BFCE-D6B6-4C0E-B517-B7DF6E4F4B44}" type="parTrans" cxnId="{22D2B05E-439B-4554-A49C-499FE5BF6ECE}">
      <dgm:prSet/>
      <dgm:spPr/>
      <dgm:t>
        <a:bodyPr/>
        <a:lstStyle/>
        <a:p>
          <a:endParaRPr lang="en-US"/>
        </a:p>
      </dgm:t>
    </dgm:pt>
    <dgm:pt modelId="{C1BA8931-3AE4-4DF3-866E-61A859D49ECF}" type="sibTrans" cxnId="{22D2B05E-439B-4554-A49C-499FE5BF6ECE}">
      <dgm:prSet/>
      <dgm:spPr/>
      <dgm:t>
        <a:bodyPr/>
        <a:lstStyle/>
        <a:p>
          <a:endParaRPr lang="en-US"/>
        </a:p>
      </dgm:t>
    </dgm:pt>
    <dgm:pt modelId="{36F7CC83-AD8A-491C-AFBC-6155572A20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project deliverables vs traditional software project deliverables.</a:t>
          </a:r>
        </a:p>
      </dgm:t>
    </dgm:pt>
    <dgm:pt modelId="{E5822E58-18BA-4E7B-AE9F-28F0BF2BBD5F}" type="parTrans" cxnId="{B7CE86CB-D127-4782-976A-9B1B77D5065F}">
      <dgm:prSet/>
      <dgm:spPr/>
      <dgm:t>
        <a:bodyPr/>
        <a:lstStyle/>
        <a:p>
          <a:endParaRPr lang="en-US"/>
        </a:p>
      </dgm:t>
    </dgm:pt>
    <dgm:pt modelId="{14F8361B-BC8D-4514-A1FF-C5AAB25A88A3}" type="sibTrans" cxnId="{B7CE86CB-D127-4782-976A-9B1B77D5065F}">
      <dgm:prSet/>
      <dgm:spPr/>
      <dgm:t>
        <a:bodyPr/>
        <a:lstStyle/>
        <a:p>
          <a:endParaRPr lang="en-US"/>
        </a:p>
      </dgm:t>
    </dgm:pt>
    <dgm:pt modelId="{B53ADC76-338A-4D01-9F0F-1B2901A763CA}" type="pres">
      <dgm:prSet presAssocID="{D230FA6F-A765-4C0D-99AC-9901F95A78BA}" presName="root" presStyleCnt="0">
        <dgm:presLayoutVars>
          <dgm:dir/>
          <dgm:resizeHandles val="exact"/>
        </dgm:presLayoutVars>
      </dgm:prSet>
      <dgm:spPr/>
    </dgm:pt>
    <dgm:pt modelId="{5D22B296-C7FD-4C8A-8984-D8F741B55392}" type="pres">
      <dgm:prSet presAssocID="{95E33E81-9F63-4F7C-9518-296E95140E80}" presName="compNode" presStyleCnt="0"/>
      <dgm:spPr/>
    </dgm:pt>
    <dgm:pt modelId="{DA5B80E9-A1C9-4214-B71F-155A9AA59F91}" type="pres">
      <dgm:prSet presAssocID="{95E33E81-9F63-4F7C-9518-296E95140E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49A14571-91CA-483B-8337-726F88AFA129}" type="pres">
      <dgm:prSet presAssocID="{95E33E81-9F63-4F7C-9518-296E95140E80}" presName="spaceRect" presStyleCnt="0"/>
      <dgm:spPr/>
    </dgm:pt>
    <dgm:pt modelId="{224C9480-9711-4071-8A00-2DB4FB06754C}" type="pres">
      <dgm:prSet presAssocID="{95E33E81-9F63-4F7C-9518-296E95140E80}" presName="textRect" presStyleLbl="revTx" presStyleIdx="0" presStyleCnt="2">
        <dgm:presLayoutVars>
          <dgm:chMax val="1"/>
          <dgm:chPref val="1"/>
        </dgm:presLayoutVars>
      </dgm:prSet>
      <dgm:spPr/>
    </dgm:pt>
    <dgm:pt modelId="{B3299350-1B78-4B5A-899B-CAABD1E8F180}" type="pres">
      <dgm:prSet presAssocID="{C1BA8931-3AE4-4DF3-866E-61A859D49ECF}" presName="sibTrans" presStyleCnt="0"/>
      <dgm:spPr/>
    </dgm:pt>
    <dgm:pt modelId="{EBDECB6C-96DD-48D6-989B-F0FCB5CD2FFA}" type="pres">
      <dgm:prSet presAssocID="{36F7CC83-AD8A-491C-AFBC-6155572A2092}" presName="compNode" presStyleCnt="0"/>
      <dgm:spPr/>
    </dgm:pt>
    <dgm:pt modelId="{CDDAD54D-2EC6-42D9-B14D-6DFA498D7F74}" type="pres">
      <dgm:prSet presAssocID="{36F7CC83-AD8A-491C-AFBC-6155572A209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AEED71D-38AC-49F8-8575-AED8B254B752}" type="pres">
      <dgm:prSet presAssocID="{36F7CC83-AD8A-491C-AFBC-6155572A2092}" presName="spaceRect" presStyleCnt="0"/>
      <dgm:spPr/>
    </dgm:pt>
    <dgm:pt modelId="{8C063820-76DA-4926-AC1D-7176D5F64FA5}" type="pres">
      <dgm:prSet presAssocID="{36F7CC83-AD8A-491C-AFBC-6155572A209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75BA31-23F9-47B3-873B-A802BDA44AA2}" type="presOf" srcId="{D230FA6F-A765-4C0D-99AC-9901F95A78BA}" destId="{B53ADC76-338A-4D01-9F0F-1B2901A763CA}" srcOrd="0" destOrd="0" presId="urn:microsoft.com/office/officeart/2018/2/layout/IconLabelList"/>
    <dgm:cxn modelId="{0110D83F-31C4-4338-9ED0-5701465A0A7F}" type="presOf" srcId="{36F7CC83-AD8A-491C-AFBC-6155572A2092}" destId="{8C063820-76DA-4926-AC1D-7176D5F64FA5}" srcOrd="0" destOrd="0" presId="urn:microsoft.com/office/officeart/2018/2/layout/IconLabelList"/>
    <dgm:cxn modelId="{22D2B05E-439B-4554-A49C-499FE5BF6ECE}" srcId="{D230FA6F-A765-4C0D-99AC-9901F95A78BA}" destId="{95E33E81-9F63-4F7C-9518-296E95140E80}" srcOrd="0" destOrd="0" parTransId="{22D5BFCE-D6B6-4C0E-B517-B7DF6E4F4B44}" sibTransId="{C1BA8931-3AE4-4DF3-866E-61A859D49ECF}"/>
    <dgm:cxn modelId="{940C3145-793F-4185-ACC2-68A634854782}" type="presOf" srcId="{95E33E81-9F63-4F7C-9518-296E95140E80}" destId="{224C9480-9711-4071-8A00-2DB4FB06754C}" srcOrd="0" destOrd="0" presId="urn:microsoft.com/office/officeart/2018/2/layout/IconLabelList"/>
    <dgm:cxn modelId="{B7CE86CB-D127-4782-976A-9B1B77D5065F}" srcId="{D230FA6F-A765-4C0D-99AC-9901F95A78BA}" destId="{36F7CC83-AD8A-491C-AFBC-6155572A2092}" srcOrd="1" destOrd="0" parTransId="{E5822E58-18BA-4E7B-AE9F-28F0BF2BBD5F}" sibTransId="{14F8361B-BC8D-4514-A1FF-C5AAB25A88A3}"/>
    <dgm:cxn modelId="{0450DED8-3979-48C8-B785-9AF47D61898A}" type="presParOf" srcId="{B53ADC76-338A-4D01-9F0F-1B2901A763CA}" destId="{5D22B296-C7FD-4C8A-8984-D8F741B55392}" srcOrd="0" destOrd="0" presId="urn:microsoft.com/office/officeart/2018/2/layout/IconLabelList"/>
    <dgm:cxn modelId="{A019DC80-8081-4816-9E78-3316EA347087}" type="presParOf" srcId="{5D22B296-C7FD-4C8A-8984-D8F741B55392}" destId="{DA5B80E9-A1C9-4214-B71F-155A9AA59F91}" srcOrd="0" destOrd="0" presId="urn:microsoft.com/office/officeart/2018/2/layout/IconLabelList"/>
    <dgm:cxn modelId="{38E60030-9443-4722-AAB2-73A1E5F84909}" type="presParOf" srcId="{5D22B296-C7FD-4C8A-8984-D8F741B55392}" destId="{49A14571-91CA-483B-8337-726F88AFA129}" srcOrd="1" destOrd="0" presId="urn:microsoft.com/office/officeart/2018/2/layout/IconLabelList"/>
    <dgm:cxn modelId="{4808D43B-BB7A-4301-871D-29EE9151846A}" type="presParOf" srcId="{5D22B296-C7FD-4C8A-8984-D8F741B55392}" destId="{224C9480-9711-4071-8A00-2DB4FB06754C}" srcOrd="2" destOrd="0" presId="urn:microsoft.com/office/officeart/2018/2/layout/IconLabelList"/>
    <dgm:cxn modelId="{B1DB4A8D-F1F9-4473-B8CB-3982718FDE3F}" type="presParOf" srcId="{B53ADC76-338A-4D01-9F0F-1B2901A763CA}" destId="{B3299350-1B78-4B5A-899B-CAABD1E8F180}" srcOrd="1" destOrd="0" presId="urn:microsoft.com/office/officeart/2018/2/layout/IconLabelList"/>
    <dgm:cxn modelId="{DBB9EA53-500D-4A99-9C7C-64957153C615}" type="presParOf" srcId="{B53ADC76-338A-4D01-9F0F-1B2901A763CA}" destId="{EBDECB6C-96DD-48D6-989B-F0FCB5CD2FFA}" srcOrd="2" destOrd="0" presId="urn:microsoft.com/office/officeart/2018/2/layout/IconLabelList"/>
    <dgm:cxn modelId="{722D6D33-BA14-4398-8E44-AD3AC1F142B1}" type="presParOf" srcId="{EBDECB6C-96DD-48D6-989B-F0FCB5CD2FFA}" destId="{CDDAD54D-2EC6-42D9-B14D-6DFA498D7F74}" srcOrd="0" destOrd="0" presId="urn:microsoft.com/office/officeart/2018/2/layout/IconLabelList"/>
    <dgm:cxn modelId="{3A0B8E8A-9AF8-4834-ADDE-D24BD70858DC}" type="presParOf" srcId="{EBDECB6C-96DD-48D6-989B-F0FCB5CD2FFA}" destId="{CAEED71D-38AC-49F8-8575-AED8B254B752}" srcOrd="1" destOrd="0" presId="urn:microsoft.com/office/officeart/2018/2/layout/IconLabelList"/>
    <dgm:cxn modelId="{FE72FA67-5B36-4F60-922C-41E2325582D7}" type="presParOf" srcId="{EBDECB6C-96DD-48D6-989B-F0FCB5CD2FFA}" destId="{8C063820-76DA-4926-AC1D-7176D5F64F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21D1D-03FE-4147-B4E5-3E9FD2786C58}">
      <dsp:nvSpPr>
        <dsp:cNvPr id="0" name=""/>
        <dsp:cNvSpPr/>
      </dsp:nvSpPr>
      <dsp:spPr>
        <a:xfrm>
          <a:off x="0" y="1805"/>
          <a:ext cx="791660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4F81D-DF80-43E4-979B-F204B3780A6A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C0AD5-6DBD-4E1F-9F78-533270A27E67}">
      <dsp:nvSpPr>
        <dsp:cNvPr id="0" name=""/>
        <dsp:cNvSpPr/>
      </dsp:nvSpPr>
      <dsp:spPr>
        <a:xfrm>
          <a:off x="1057183" y="1805"/>
          <a:ext cx="685941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 overview.</a:t>
          </a:r>
        </a:p>
      </dsp:txBody>
      <dsp:txXfrm>
        <a:off x="1057183" y="1805"/>
        <a:ext cx="6859418" cy="915310"/>
      </dsp:txXfrm>
    </dsp:sp>
    <dsp:sp modelId="{E3CEB78E-24FB-4303-A76B-4E6E37720EB0}">
      <dsp:nvSpPr>
        <dsp:cNvPr id="0" name=""/>
        <dsp:cNvSpPr/>
      </dsp:nvSpPr>
      <dsp:spPr>
        <a:xfrm>
          <a:off x="0" y="1145944"/>
          <a:ext cx="791660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D2282-7C5D-45EE-BA7E-972EE7E03F6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6B3BB-57E4-40E6-AF56-64479EE70578}">
      <dsp:nvSpPr>
        <dsp:cNvPr id="0" name=""/>
        <dsp:cNvSpPr/>
      </dsp:nvSpPr>
      <dsp:spPr>
        <a:xfrm>
          <a:off x="1057183" y="1145944"/>
          <a:ext cx="685941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did we do?</a:t>
          </a:r>
        </a:p>
      </dsp:txBody>
      <dsp:txXfrm>
        <a:off x="1057183" y="1145944"/>
        <a:ext cx="6859418" cy="915310"/>
      </dsp:txXfrm>
    </dsp:sp>
    <dsp:sp modelId="{CB199C5A-0307-4661-9123-64C08C7E9B78}">
      <dsp:nvSpPr>
        <dsp:cNvPr id="0" name=""/>
        <dsp:cNvSpPr/>
      </dsp:nvSpPr>
      <dsp:spPr>
        <a:xfrm>
          <a:off x="0" y="2290082"/>
          <a:ext cx="791660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C36BC-D323-4FF3-B310-29221ADA146B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1F99-FE66-4799-A5F0-1DB6EF4370F1}">
      <dsp:nvSpPr>
        <dsp:cNvPr id="0" name=""/>
        <dsp:cNvSpPr/>
      </dsp:nvSpPr>
      <dsp:spPr>
        <a:xfrm>
          <a:off x="1057183" y="2290082"/>
          <a:ext cx="685941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Tool overview.</a:t>
          </a:r>
        </a:p>
      </dsp:txBody>
      <dsp:txXfrm>
        <a:off x="1057183" y="2290082"/>
        <a:ext cx="6859418" cy="915310"/>
      </dsp:txXfrm>
    </dsp:sp>
    <dsp:sp modelId="{B23620F4-B9D6-49FF-8713-C06628E64D91}">
      <dsp:nvSpPr>
        <dsp:cNvPr id="0" name=""/>
        <dsp:cNvSpPr/>
      </dsp:nvSpPr>
      <dsp:spPr>
        <a:xfrm>
          <a:off x="0" y="3434221"/>
          <a:ext cx="791660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42336-0B2E-41D0-93B4-A3ADF09ED2E8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B3A93-DFDB-4511-B412-09E90DB7FE48}">
      <dsp:nvSpPr>
        <dsp:cNvPr id="0" name=""/>
        <dsp:cNvSpPr/>
      </dsp:nvSpPr>
      <dsp:spPr>
        <a:xfrm>
          <a:off x="1057183" y="3434221"/>
          <a:ext cx="685941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Lessons learned.</a:t>
          </a:r>
        </a:p>
      </dsp:txBody>
      <dsp:txXfrm>
        <a:off x="1057183" y="3434221"/>
        <a:ext cx="6859418" cy="9153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B80E9-A1C9-4214-B71F-155A9AA59F91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C9480-9711-4071-8A00-2DB4FB06754C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What is success?</a:t>
          </a:r>
        </a:p>
      </dsp:txBody>
      <dsp:txXfrm>
        <a:off x="16115" y="2835228"/>
        <a:ext cx="3611250" cy="720000"/>
      </dsp:txXfrm>
    </dsp:sp>
    <dsp:sp modelId="{CDDAD54D-2EC6-42D9-B14D-6DFA498D7F74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3820-76DA-4926-AC1D-7176D5F64FA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“Reduce energy consumption by 5%”.</a:t>
          </a:r>
        </a:p>
      </dsp:txBody>
      <dsp:txXfrm>
        <a:off x="4259334" y="2835228"/>
        <a:ext cx="361125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B80E9-A1C9-4214-B71F-155A9AA59F91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C9480-9711-4071-8A00-2DB4FB06754C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Accelerate development.</a:t>
          </a:r>
        </a:p>
      </dsp:txBody>
      <dsp:txXfrm>
        <a:off x="16115" y="2835228"/>
        <a:ext cx="3611250" cy="720000"/>
      </dsp:txXfrm>
    </dsp:sp>
    <dsp:sp modelId="{CDDAD54D-2EC6-42D9-B14D-6DFA498D7F74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3820-76DA-4926-AC1D-7176D5F64FA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Faster troubleshooting.</a:t>
          </a:r>
        </a:p>
      </dsp:txBody>
      <dsp:txXfrm>
        <a:off x="4259334" y="2835228"/>
        <a:ext cx="3611250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CA40A-171F-4EC0-9B19-E32B2A17AA85}">
      <dsp:nvSpPr>
        <dsp:cNvPr id="0" name=""/>
        <dsp:cNvSpPr/>
      </dsp:nvSpPr>
      <dsp:spPr>
        <a:xfrm>
          <a:off x="0" y="450453"/>
          <a:ext cx="2464593" cy="34504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Determine differences sooner.</a:t>
          </a:r>
        </a:p>
      </dsp:txBody>
      <dsp:txXfrm>
        <a:off x="0" y="1761617"/>
        <a:ext cx="2464593" cy="2070258"/>
      </dsp:txXfrm>
    </dsp:sp>
    <dsp:sp modelId="{EE9BBAFC-01F6-40DE-8FAC-91013A70C7B7}">
      <dsp:nvSpPr>
        <dsp:cNvPr id="0" name=""/>
        <dsp:cNvSpPr/>
      </dsp:nvSpPr>
      <dsp:spPr>
        <a:xfrm>
          <a:off x="714732" y="795496"/>
          <a:ext cx="1035129" cy="10351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6323" y="947087"/>
        <a:ext cx="731947" cy="731947"/>
      </dsp:txXfrm>
    </dsp:sp>
    <dsp:sp modelId="{953CF2D7-51B2-485D-8481-CE92C1BA8A29}">
      <dsp:nvSpPr>
        <dsp:cNvPr id="0" name=""/>
        <dsp:cNvSpPr/>
      </dsp:nvSpPr>
      <dsp:spPr>
        <a:xfrm>
          <a:off x="0" y="390081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7E7B7-68A3-48DA-84B4-9355AFFC5306}">
      <dsp:nvSpPr>
        <dsp:cNvPr id="0" name=""/>
        <dsp:cNvSpPr/>
      </dsp:nvSpPr>
      <dsp:spPr>
        <a:xfrm>
          <a:off x="2711053" y="450453"/>
          <a:ext cx="2464593" cy="34504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Minimize changes down the road.</a:t>
          </a:r>
        </a:p>
      </dsp:txBody>
      <dsp:txXfrm>
        <a:off x="2711053" y="1761617"/>
        <a:ext cx="2464593" cy="2070258"/>
      </dsp:txXfrm>
    </dsp:sp>
    <dsp:sp modelId="{B7538654-0666-41FF-863E-74DB7A90B7F2}">
      <dsp:nvSpPr>
        <dsp:cNvPr id="0" name=""/>
        <dsp:cNvSpPr/>
      </dsp:nvSpPr>
      <dsp:spPr>
        <a:xfrm>
          <a:off x="3425785" y="795496"/>
          <a:ext cx="1035129" cy="10351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77376" y="947087"/>
        <a:ext cx="731947" cy="731947"/>
      </dsp:txXfrm>
    </dsp:sp>
    <dsp:sp modelId="{CF379E75-B2EF-4C15-9262-2525DF4CBAB4}">
      <dsp:nvSpPr>
        <dsp:cNvPr id="0" name=""/>
        <dsp:cNvSpPr/>
      </dsp:nvSpPr>
      <dsp:spPr>
        <a:xfrm>
          <a:off x="2711053" y="390081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3CBB3-3319-485F-B326-31201E85DD58}">
      <dsp:nvSpPr>
        <dsp:cNvPr id="0" name=""/>
        <dsp:cNvSpPr/>
      </dsp:nvSpPr>
      <dsp:spPr>
        <a:xfrm>
          <a:off x="5422106" y="450453"/>
          <a:ext cx="2464593" cy="34504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Identify potential gaps or issues.</a:t>
          </a:r>
        </a:p>
      </dsp:txBody>
      <dsp:txXfrm>
        <a:off x="5422106" y="1761617"/>
        <a:ext cx="2464593" cy="2070258"/>
      </dsp:txXfrm>
    </dsp:sp>
    <dsp:sp modelId="{2075980D-53E4-4FA1-9173-D69538202D0E}">
      <dsp:nvSpPr>
        <dsp:cNvPr id="0" name=""/>
        <dsp:cNvSpPr/>
      </dsp:nvSpPr>
      <dsp:spPr>
        <a:xfrm>
          <a:off x="6136838" y="795496"/>
          <a:ext cx="1035129" cy="10351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88429" y="947087"/>
        <a:ext cx="731947" cy="731947"/>
      </dsp:txXfrm>
    </dsp:sp>
    <dsp:sp modelId="{A8ACE023-4DB5-4798-83D2-D02BB35C5917}">
      <dsp:nvSpPr>
        <dsp:cNvPr id="0" name=""/>
        <dsp:cNvSpPr/>
      </dsp:nvSpPr>
      <dsp:spPr>
        <a:xfrm>
          <a:off x="5422106" y="390081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DADBE-B52B-45C0-BE2C-ACC80F817A94}">
      <dsp:nvSpPr>
        <dsp:cNvPr id="0" name=""/>
        <dsp:cNvSpPr/>
      </dsp:nvSpPr>
      <dsp:spPr>
        <a:xfrm>
          <a:off x="0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CDD53-7B62-430A-8756-4C84DC1FD8D3}">
      <dsp:nvSpPr>
        <dsp:cNvPr id="0" name=""/>
        <dsp:cNvSpPr/>
      </dsp:nvSpPr>
      <dsp:spPr>
        <a:xfrm>
          <a:off x="246459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Not everyone will be excited.</a:t>
          </a:r>
        </a:p>
      </dsp:txBody>
      <dsp:txXfrm>
        <a:off x="287713" y="1629733"/>
        <a:ext cx="2135626" cy="1326007"/>
      </dsp:txXfrm>
    </dsp:sp>
    <dsp:sp modelId="{B9F86659-5EDF-47BD-BBA5-5198C5FEE48B}">
      <dsp:nvSpPr>
        <dsp:cNvPr id="0" name=""/>
        <dsp:cNvSpPr/>
      </dsp:nvSpPr>
      <dsp:spPr>
        <a:xfrm>
          <a:off x="2711053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6F88A-01AD-4C33-B2D9-73873380E616}">
      <dsp:nvSpPr>
        <dsp:cNvPr id="0" name=""/>
        <dsp:cNvSpPr/>
      </dsp:nvSpPr>
      <dsp:spPr>
        <a:xfrm>
          <a:off x="2957512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Keep humans in the loop.</a:t>
          </a:r>
        </a:p>
      </dsp:txBody>
      <dsp:txXfrm>
        <a:off x="2998766" y="1629733"/>
        <a:ext cx="2135626" cy="1326007"/>
      </dsp:txXfrm>
    </dsp:sp>
    <dsp:sp modelId="{2D4ACB7C-AD49-4EAB-98D9-2DB0C5DCA538}">
      <dsp:nvSpPr>
        <dsp:cNvPr id="0" name=""/>
        <dsp:cNvSpPr/>
      </dsp:nvSpPr>
      <dsp:spPr>
        <a:xfrm>
          <a:off x="5422106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96458-3E71-40CA-8D72-B3BBA28522AA}">
      <dsp:nvSpPr>
        <dsp:cNvPr id="0" name=""/>
        <dsp:cNvSpPr/>
      </dsp:nvSpPr>
      <dsp:spPr>
        <a:xfrm>
          <a:off x="5668565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Apply safeguards.</a:t>
          </a:r>
        </a:p>
      </dsp:txBody>
      <dsp:txXfrm>
        <a:off x="5709819" y="1629733"/>
        <a:ext cx="2135626" cy="1326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25806-7F1E-4018-9D27-FEF37F70EB07}">
      <dsp:nvSpPr>
        <dsp:cNvPr id="0" name=""/>
        <dsp:cNvSpPr/>
      </dsp:nvSpPr>
      <dsp:spPr>
        <a:xfrm>
          <a:off x="530099" y="763645"/>
          <a:ext cx="1406812" cy="1406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52421-5EAB-4E0B-9DCD-66C2973E7ECD}">
      <dsp:nvSpPr>
        <dsp:cNvPr id="0" name=""/>
        <dsp:cNvSpPr/>
      </dsp:nvSpPr>
      <dsp:spPr>
        <a:xfrm>
          <a:off x="829912" y="1063457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DDECA-3348-4906-B1F1-B308E052F9F2}">
      <dsp:nvSpPr>
        <dsp:cNvPr id="0" name=""/>
        <dsp:cNvSpPr/>
      </dsp:nvSpPr>
      <dsp:spPr>
        <a:xfrm>
          <a:off x="80381" y="2608645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Reduce carbon footprint.</a:t>
          </a:r>
        </a:p>
      </dsp:txBody>
      <dsp:txXfrm>
        <a:off x="80381" y="2608645"/>
        <a:ext cx="2306250" cy="720000"/>
      </dsp:txXfrm>
    </dsp:sp>
    <dsp:sp modelId="{302B974A-86C0-4271-957F-BCCC8F191A7A}">
      <dsp:nvSpPr>
        <dsp:cNvPr id="0" name=""/>
        <dsp:cNvSpPr/>
      </dsp:nvSpPr>
      <dsp:spPr>
        <a:xfrm>
          <a:off x="3239943" y="763645"/>
          <a:ext cx="1406812" cy="1406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B325C-06ED-4E8D-B993-A0DDEF9B06FB}">
      <dsp:nvSpPr>
        <dsp:cNvPr id="0" name=""/>
        <dsp:cNvSpPr/>
      </dsp:nvSpPr>
      <dsp:spPr>
        <a:xfrm>
          <a:off x="3539756" y="1063457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8CFDE-123A-4148-A119-12DBE815FDE5}">
      <dsp:nvSpPr>
        <dsp:cNvPr id="0" name=""/>
        <dsp:cNvSpPr/>
      </dsp:nvSpPr>
      <dsp:spPr>
        <a:xfrm>
          <a:off x="2790224" y="2608645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Save money.</a:t>
          </a:r>
        </a:p>
      </dsp:txBody>
      <dsp:txXfrm>
        <a:off x="2790224" y="2608645"/>
        <a:ext cx="2306250" cy="720000"/>
      </dsp:txXfrm>
    </dsp:sp>
    <dsp:sp modelId="{023DC817-8995-4994-A476-AE4162C1D9ED}">
      <dsp:nvSpPr>
        <dsp:cNvPr id="0" name=""/>
        <dsp:cNvSpPr/>
      </dsp:nvSpPr>
      <dsp:spPr>
        <a:xfrm>
          <a:off x="5949787" y="763645"/>
          <a:ext cx="1406812" cy="1406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C5779-EF3A-4272-B2FB-062F974224CB}">
      <dsp:nvSpPr>
        <dsp:cNvPr id="0" name=""/>
        <dsp:cNvSpPr/>
      </dsp:nvSpPr>
      <dsp:spPr>
        <a:xfrm>
          <a:off x="6249600" y="1063457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B608D-0232-4A69-A37F-72FA52A19717}">
      <dsp:nvSpPr>
        <dsp:cNvPr id="0" name=""/>
        <dsp:cNvSpPr/>
      </dsp:nvSpPr>
      <dsp:spPr>
        <a:xfrm>
          <a:off x="5500068" y="2608645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Keep museum pieces safe.</a:t>
          </a:r>
        </a:p>
      </dsp:txBody>
      <dsp:txXfrm>
        <a:off x="5500068" y="2608645"/>
        <a:ext cx="23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85004-33A1-4931-82E7-0F6F31B4FAE2}">
      <dsp:nvSpPr>
        <dsp:cNvPr id="0" name=""/>
        <dsp:cNvSpPr/>
      </dsp:nvSpPr>
      <dsp:spPr>
        <a:xfrm>
          <a:off x="0" y="3399"/>
          <a:ext cx="78867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7E672-446C-4133-86FA-E41D13C5CF89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542BC-0BEA-4F59-B44A-83C9B1EC3534}">
      <dsp:nvSpPr>
        <dsp:cNvPr id="0" name=""/>
        <dsp:cNvSpPr/>
      </dsp:nvSpPr>
      <dsp:spPr>
        <a:xfrm>
          <a:off x="836323" y="3399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Improved models with more features.</a:t>
          </a:r>
        </a:p>
      </dsp:txBody>
      <dsp:txXfrm>
        <a:off x="836323" y="3399"/>
        <a:ext cx="7050376" cy="724089"/>
      </dsp:txXfrm>
    </dsp:sp>
    <dsp:sp modelId="{52100A83-5D37-47C9-AD5A-F37D83C8ABD6}">
      <dsp:nvSpPr>
        <dsp:cNvPr id="0" name=""/>
        <dsp:cNvSpPr/>
      </dsp:nvSpPr>
      <dsp:spPr>
        <a:xfrm>
          <a:off x="0" y="908511"/>
          <a:ext cx="78867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86B52-E7BA-473A-BF09-2FE2F0C6AE7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FB795-B8C3-4D9D-8778-D1AB9750CF56}">
      <dsp:nvSpPr>
        <dsp:cNvPr id="0" name=""/>
        <dsp:cNvSpPr/>
      </dsp:nvSpPr>
      <dsp:spPr>
        <a:xfrm>
          <a:off x="836323" y="908511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Separate processes for each airhandler.</a:t>
          </a:r>
        </a:p>
      </dsp:txBody>
      <dsp:txXfrm>
        <a:off x="836323" y="908511"/>
        <a:ext cx="7050376" cy="724089"/>
      </dsp:txXfrm>
    </dsp:sp>
    <dsp:sp modelId="{B53E4851-7205-4A22-B5BA-D119DC3DE6E8}">
      <dsp:nvSpPr>
        <dsp:cNvPr id="0" name=""/>
        <dsp:cNvSpPr/>
      </dsp:nvSpPr>
      <dsp:spPr>
        <a:xfrm>
          <a:off x="0" y="1813624"/>
          <a:ext cx="78867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083BF-AD9C-441A-A8B3-67B1EFD91CB8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D5C78-BBEE-4D17-92E5-9552EE9E9F92}">
      <dsp:nvSpPr>
        <dsp:cNvPr id="0" name=""/>
        <dsp:cNvSpPr/>
      </dsp:nvSpPr>
      <dsp:spPr>
        <a:xfrm>
          <a:off x="836323" y="1813624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Gradual temperature increase.</a:t>
          </a:r>
        </a:p>
      </dsp:txBody>
      <dsp:txXfrm>
        <a:off x="836323" y="1813624"/>
        <a:ext cx="7050376" cy="724089"/>
      </dsp:txXfrm>
    </dsp:sp>
    <dsp:sp modelId="{077D9460-9CDD-4241-96A1-970F7296D5DA}">
      <dsp:nvSpPr>
        <dsp:cNvPr id="0" name=""/>
        <dsp:cNvSpPr/>
      </dsp:nvSpPr>
      <dsp:spPr>
        <a:xfrm>
          <a:off x="0" y="2718736"/>
          <a:ext cx="78867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D31A6-3DD7-459A-B6EF-F8C7FCB99D44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AF113-ED05-4CBE-BC2C-91E26A88FA01}">
      <dsp:nvSpPr>
        <dsp:cNvPr id="0" name=""/>
        <dsp:cNvSpPr/>
      </dsp:nvSpPr>
      <dsp:spPr>
        <a:xfrm>
          <a:off x="836323" y="2718736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Improved logging.</a:t>
          </a:r>
        </a:p>
      </dsp:txBody>
      <dsp:txXfrm>
        <a:off x="836323" y="2718736"/>
        <a:ext cx="7050376" cy="724089"/>
      </dsp:txXfrm>
    </dsp:sp>
    <dsp:sp modelId="{0CF66E7F-9BC4-49C0-88AD-2AE00F317BC4}">
      <dsp:nvSpPr>
        <dsp:cNvPr id="0" name=""/>
        <dsp:cNvSpPr/>
      </dsp:nvSpPr>
      <dsp:spPr>
        <a:xfrm>
          <a:off x="0" y="3623848"/>
          <a:ext cx="78867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2CC7D-EB3F-4559-8710-98826A5796A3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58B53-38A5-4063-A44D-557BA743F695}">
      <dsp:nvSpPr>
        <dsp:cNvPr id="0" name=""/>
        <dsp:cNvSpPr/>
      </dsp:nvSpPr>
      <dsp:spPr>
        <a:xfrm>
          <a:off x="836323" y="3623848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Reporting.</a:t>
          </a:r>
        </a:p>
      </dsp:txBody>
      <dsp:txXfrm>
        <a:off x="836323" y="3623848"/>
        <a:ext cx="7050376" cy="724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5865F-C67E-4B4C-A0ED-1BFBCEADDFB0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0EAD2-57D5-4B0B-997B-DCAC885075D9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access.</a:t>
          </a:r>
        </a:p>
      </dsp:txBody>
      <dsp:txXfrm>
        <a:off x="291148" y="2456435"/>
        <a:ext cx="2180418" cy="720000"/>
      </dsp:txXfrm>
    </dsp:sp>
    <dsp:sp modelId="{761C0756-383E-4F01-803F-044D4F07C0A8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39754-8740-4DD5-9E9F-74CA943826AA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point names not standardized.</a:t>
          </a:r>
        </a:p>
      </dsp:txBody>
      <dsp:txXfrm>
        <a:off x="2853140" y="2456435"/>
        <a:ext cx="2180418" cy="720000"/>
      </dsp:txXfrm>
    </dsp:sp>
    <dsp:sp modelId="{075AF01B-F00D-49E7-829B-E45911F00377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3773E-F2F8-41E2-9A46-962E7B56B614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Sensor data every 5 minutes.</a:t>
          </a:r>
        </a:p>
      </dsp:txBody>
      <dsp:txXfrm>
        <a:off x="5415132" y="2456435"/>
        <a:ext cx="218041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2EC7B-3B5F-429D-999F-FCFB0E2EE982}">
      <dsp:nvSpPr>
        <dsp:cNvPr id="0" name=""/>
        <dsp:cNvSpPr/>
      </dsp:nvSpPr>
      <dsp:spPr>
        <a:xfrm>
          <a:off x="3938703" y="3705889"/>
          <a:ext cx="1079261" cy="1079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DA-T</a:t>
          </a:r>
        </a:p>
      </dsp:txBody>
      <dsp:txXfrm>
        <a:off x="4096757" y="3863943"/>
        <a:ext cx="763153" cy="763153"/>
      </dsp:txXfrm>
    </dsp:sp>
    <dsp:sp modelId="{B2E77EE8-7388-4F06-A821-05BD311455C9}">
      <dsp:nvSpPr>
        <dsp:cNvPr id="0" name=""/>
        <dsp:cNvSpPr/>
      </dsp:nvSpPr>
      <dsp:spPr>
        <a:xfrm rot="10800000">
          <a:off x="536458" y="4091724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E5E7C-6E61-4B72-8387-BC2D36CD089D}">
      <dsp:nvSpPr>
        <dsp:cNvPr id="0" name=""/>
        <dsp:cNvSpPr/>
      </dsp:nvSpPr>
      <dsp:spPr>
        <a:xfrm>
          <a:off x="158717" y="3943326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Ticket Data</a:t>
          </a:r>
        </a:p>
      </dsp:txBody>
      <dsp:txXfrm>
        <a:off x="176419" y="3961028"/>
        <a:ext cx="720078" cy="568982"/>
      </dsp:txXfrm>
    </dsp:sp>
    <dsp:sp modelId="{3E7C4396-F39C-49F5-A9EF-B7BBB8F57557}">
      <dsp:nvSpPr>
        <dsp:cNvPr id="0" name=""/>
        <dsp:cNvSpPr/>
      </dsp:nvSpPr>
      <dsp:spPr>
        <a:xfrm rot="11700000">
          <a:off x="615998" y="3487559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9044D-068D-4E4C-B9D2-B0342008E9C4}">
      <dsp:nvSpPr>
        <dsp:cNvPr id="0" name=""/>
        <dsp:cNvSpPr/>
      </dsp:nvSpPr>
      <dsp:spPr>
        <a:xfrm>
          <a:off x="293033" y="2923094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OA-H</a:t>
          </a:r>
        </a:p>
      </dsp:txBody>
      <dsp:txXfrm>
        <a:off x="310735" y="2940796"/>
        <a:ext cx="720078" cy="568982"/>
      </dsp:txXfrm>
    </dsp:sp>
    <dsp:sp modelId="{9410408C-1473-47E6-8F1C-6F00EBE5963F}">
      <dsp:nvSpPr>
        <dsp:cNvPr id="0" name=""/>
        <dsp:cNvSpPr/>
      </dsp:nvSpPr>
      <dsp:spPr>
        <a:xfrm rot="12600000">
          <a:off x="849197" y="2924567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916EB-867B-4D39-8915-4D17E4E876DA}">
      <dsp:nvSpPr>
        <dsp:cNvPr id="0" name=""/>
        <dsp:cNvSpPr/>
      </dsp:nvSpPr>
      <dsp:spPr>
        <a:xfrm>
          <a:off x="686828" y="1972388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OA-T</a:t>
          </a:r>
        </a:p>
      </dsp:txBody>
      <dsp:txXfrm>
        <a:off x="704530" y="1990090"/>
        <a:ext cx="720078" cy="568982"/>
      </dsp:txXfrm>
    </dsp:sp>
    <dsp:sp modelId="{5F434392-2904-441C-9F99-D7E7D28E6551}">
      <dsp:nvSpPr>
        <dsp:cNvPr id="0" name=""/>
        <dsp:cNvSpPr/>
      </dsp:nvSpPr>
      <dsp:spPr>
        <a:xfrm rot="13500000">
          <a:off x="1220163" y="2441115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9F138-8960-49C4-9780-814C4C513426}">
      <dsp:nvSpPr>
        <dsp:cNvPr id="0" name=""/>
        <dsp:cNvSpPr/>
      </dsp:nvSpPr>
      <dsp:spPr>
        <a:xfrm>
          <a:off x="1313265" y="1155999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RA-T</a:t>
          </a:r>
        </a:p>
      </dsp:txBody>
      <dsp:txXfrm>
        <a:off x="1330967" y="1173701"/>
        <a:ext cx="720078" cy="568982"/>
      </dsp:txXfrm>
    </dsp:sp>
    <dsp:sp modelId="{A4EAE41F-2930-4DB0-90D1-BF3FD9A8B2DE}">
      <dsp:nvSpPr>
        <dsp:cNvPr id="0" name=""/>
        <dsp:cNvSpPr/>
      </dsp:nvSpPr>
      <dsp:spPr>
        <a:xfrm rot="14400000">
          <a:off x="1703616" y="2070148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1363D-D2C1-4D2E-9B2D-8EF147925587}">
      <dsp:nvSpPr>
        <dsp:cNvPr id="0" name=""/>
        <dsp:cNvSpPr/>
      </dsp:nvSpPr>
      <dsp:spPr>
        <a:xfrm>
          <a:off x="2129655" y="529561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RA-H</a:t>
          </a:r>
        </a:p>
      </dsp:txBody>
      <dsp:txXfrm>
        <a:off x="2147357" y="547263"/>
        <a:ext cx="720078" cy="568982"/>
      </dsp:txXfrm>
    </dsp:sp>
    <dsp:sp modelId="{C50507EB-0F67-4C7B-AF1F-CF26B36146C9}">
      <dsp:nvSpPr>
        <dsp:cNvPr id="0" name=""/>
        <dsp:cNvSpPr/>
      </dsp:nvSpPr>
      <dsp:spPr>
        <a:xfrm rot="15300000">
          <a:off x="2266608" y="1882027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C2528-7125-4D7A-AFA0-FD6FA3B97036}">
      <dsp:nvSpPr>
        <dsp:cNvPr id="0" name=""/>
        <dsp:cNvSpPr/>
      </dsp:nvSpPr>
      <dsp:spPr>
        <a:xfrm>
          <a:off x="3080360" y="135766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SF-SPD</a:t>
          </a:r>
        </a:p>
      </dsp:txBody>
      <dsp:txXfrm>
        <a:off x="3098062" y="153468"/>
        <a:ext cx="720078" cy="568982"/>
      </dsp:txXfrm>
    </dsp:sp>
    <dsp:sp modelId="{2D66F4C4-F4F0-4B92-A6D8-07C91733F216}">
      <dsp:nvSpPr>
        <dsp:cNvPr id="0" name=""/>
        <dsp:cNvSpPr/>
      </dsp:nvSpPr>
      <dsp:spPr>
        <a:xfrm rot="16200000">
          <a:off x="2870773" y="1757410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21ACF-ECAE-43FB-9FA4-E0F38652A112}">
      <dsp:nvSpPr>
        <dsp:cNvPr id="0" name=""/>
        <dsp:cNvSpPr/>
      </dsp:nvSpPr>
      <dsp:spPr>
        <a:xfrm>
          <a:off x="4100593" y="1450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CO2</a:t>
          </a:r>
        </a:p>
      </dsp:txBody>
      <dsp:txXfrm>
        <a:off x="4118295" y="19152"/>
        <a:ext cx="720078" cy="568982"/>
      </dsp:txXfrm>
    </dsp:sp>
    <dsp:sp modelId="{61BFC181-B69A-452C-A58C-CF3F5FE984DD}">
      <dsp:nvSpPr>
        <dsp:cNvPr id="0" name=""/>
        <dsp:cNvSpPr/>
      </dsp:nvSpPr>
      <dsp:spPr>
        <a:xfrm rot="17100000">
          <a:off x="3474938" y="1836949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DE03D-6B37-41F0-8366-F3294530F484}">
      <dsp:nvSpPr>
        <dsp:cNvPr id="0" name=""/>
        <dsp:cNvSpPr/>
      </dsp:nvSpPr>
      <dsp:spPr>
        <a:xfrm>
          <a:off x="5120825" y="135766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ZONE-HUMIDITY</a:t>
          </a:r>
        </a:p>
      </dsp:txBody>
      <dsp:txXfrm>
        <a:off x="5138527" y="153468"/>
        <a:ext cx="720078" cy="568982"/>
      </dsp:txXfrm>
    </dsp:sp>
    <dsp:sp modelId="{CAC2F77C-16EB-446F-9BB5-0C9999999962}">
      <dsp:nvSpPr>
        <dsp:cNvPr id="0" name=""/>
        <dsp:cNvSpPr/>
      </dsp:nvSpPr>
      <dsp:spPr>
        <a:xfrm rot="18000000">
          <a:off x="4037931" y="2070148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C0085-A9E3-4BAB-8094-6D3462812AAF}">
      <dsp:nvSpPr>
        <dsp:cNvPr id="0" name=""/>
        <dsp:cNvSpPr/>
      </dsp:nvSpPr>
      <dsp:spPr>
        <a:xfrm>
          <a:off x="6071531" y="529561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OA-CFM</a:t>
          </a:r>
        </a:p>
      </dsp:txBody>
      <dsp:txXfrm>
        <a:off x="6089233" y="547263"/>
        <a:ext cx="720078" cy="568982"/>
      </dsp:txXfrm>
    </dsp:sp>
    <dsp:sp modelId="{D0371E1B-DFC9-4B12-B5A6-DBC6AA47F822}">
      <dsp:nvSpPr>
        <dsp:cNvPr id="0" name=""/>
        <dsp:cNvSpPr/>
      </dsp:nvSpPr>
      <dsp:spPr>
        <a:xfrm rot="18900000">
          <a:off x="4521383" y="2441115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126CD-D59C-4161-9EB3-2757C4BD580F}">
      <dsp:nvSpPr>
        <dsp:cNvPr id="0" name=""/>
        <dsp:cNvSpPr/>
      </dsp:nvSpPr>
      <dsp:spPr>
        <a:xfrm>
          <a:off x="6887920" y="1155999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Month</a:t>
          </a:r>
        </a:p>
      </dsp:txBody>
      <dsp:txXfrm>
        <a:off x="6905622" y="1173701"/>
        <a:ext cx="720078" cy="568982"/>
      </dsp:txXfrm>
    </dsp:sp>
    <dsp:sp modelId="{E2DF5CE8-A8FF-4460-B357-DF7EF96F9373}">
      <dsp:nvSpPr>
        <dsp:cNvPr id="0" name=""/>
        <dsp:cNvSpPr/>
      </dsp:nvSpPr>
      <dsp:spPr>
        <a:xfrm rot="19800000">
          <a:off x="4892349" y="2924567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B4033-B4F2-4C0B-91C2-BEFFF8A63D85}">
      <dsp:nvSpPr>
        <dsp:cNvPr id="0" name=""/>
        <dsp:cNvSpPr/>
      </dsp:nvSpPr>
      <dsp:spPr>
        <a:xfrm>
          <a:off x="7514357" y="1972388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</a:t>
          </a:r>
        </a:p>
      </dsp:txBody>
      <dsp:txXfrm>
        <a:off x="7532059" y="1990090"/>
        <a:ext cx="720078" cy="568982"/>
      </dsp:txXfrm>
    </dsp:sp>
    <dsp:sp modelId="{814173BB-CD3A-40E3-B39C-73E8147CDF97}">
      <dsp:nvSpPr>
        <dsp:cNvPr id="0" name=""/>
        <dsp:cNvSpPr/>
      </dsp:nvSpPr>
      <dsp:spPr>
        <a:xfrm rot="20700000">
          <a:off x="5125548" y="3487559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AFF26-C3C6-4709-B741-E9DE21DE1725}">
      <dsp:nvSpPr>
        <dsp:cNvPr id="0" name=""/>
        <dsp:cNvSpPr/>
      </dsp:nvSpPr>
      <dsp:spPr>
        <a:xfrm>
          <a:off x="7908152" y="2923094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Wetbulb</a:t>
          </a:r>
          <a:endParaRPr lang="en-US" sz="1200" kern="1200" dirty="0"/>
        </a:p>
      </dsp:txBody>
      <dsp:txXfrm>
        <a:off x="7925854" y="2940796"/>
        <a:ext cx="720078" cy="568982"/>
      </dsp:txXfrm>
    </dsp:sp>
    <dsp:sp modelId="{61D2C97E-CEB5-45E0-AE77-BCB111768304}">
      <dsp:nvSpPr>
        <dsp:cNvPr id="0" name=""/>
        <dsp:cNvSpPr/>
      </dsp:nvSpPr>
      <dsp:spPr>
        <a:xfrm>
          <a:off x="5205088" y="4091724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F2DE3-3E29-48C7-8536-C0255653D350}">
      <dsp:nvSpPr>
        <dsp:cNvPr id="0" name=""/>
        <dsp:cNvSpPr/>
      </dsp:nvSpPr>
      <dsp:spPr>
        <a:xfrm>
          <a:off x="8042468" y="3943326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Day of the week</a:t>
          </a:r>
        </a:p>
      </dsp:txBody>
      <dsp:txXfrm>
        <a:off x="8060170" y="3961028"/>
        <a:ext cx="720078" cy="568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FC801-D6DD-485B-AE20-CC50986E1FDC}">
      <dsp:nvSpPr>
        <dsp:cNvPr id="0" name=""/>
        <dsp:cNvSpPr/>
      </dsp:nvSpPr>
      <dsp:spPr>
        <a:xfrm>
          <a:off x="0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6291E-8C8A-4144-9311-97CB716A6701}">
      <dsp:nvSpPr>
        <dsp:cNvPr id="0" name=""/>
        <dsp:cNvSpPr/>
      </dsp:nvSpPr>
      <dsp:spPr>
        <a:xfrm>
          <a:off x="246459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Big temperature changes.</a:t>
          </a:r>
        </a:p>
      </dsp:txBody>
      <dsp:txXfrm>
        <a:off x="287713" y="1629733"/>
        <a:ext cx="2135626" cy="1326007"/>
      </dsp:txXfrm>
    </dsp:sp>
    <dsp:sp modelId="{26489DEA-976C-4B5C-AE11-D9088ED5099B}">
      <dsp:nvSpPr>
        <dsp:cNvPr id="0" name=""/>
        <dsp:cNvSpPr/>
      </dsp:nvSpPr>
      <dsp:spPr>
        <a:xfrm>
          <a:off x="2711053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55618-9F09-44B0-AC0C-7E643E68E427}">
      <dsp:nvSpPr>
        <dsp:cNvPr id="0" name=""/>
        <dsp:cNvSpPr/>
      </dsp:nvSpPr>
      <dsp:spPr>
        <a:xfrm>
          <a:off x="2957512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Some features not needed.</a:t>
          </a:r>
        </a:p>
      </dsp:txBody>
      <dsp:txXfrm>
        <a:off x="2998766" y="1629733"/>
        <a:ext cx="2135626" cy="1326007"/>
      </dsp:txXfrm>
    </dsp:sp>
    <dsp:sp modelId="{CF1ACC0E-BD43-4DC3-AB05-7C39BEDFAE32}">
      <dsp:nvSpPr>
        <dsp:cNvPr id="0" name=""/>
        <dsp:cNvSpPr/>
      </dsp:nvSpPr>
      <dsp:spPr>
        <a:xfrm>
          <a:off x="5422106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A5BAA-1786-4112-98DD-EB9461DC28A1}">
      <dsp:nvSpPr>
        <dsp:cNvPr id="0" name=""/>
        <dsp:cNvSpPr/>
      </dsp:nvSpPr>
      <dsp:spPr>
        <a:xfrm>
          <a:off x="5668565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Too conservative.</a:t>
          </a:r>
        </a:p>
      </dsp:txBody>
      <dsp:txXfrm>
        <a:off x="5709819" y="1629733"/>
        <a:ext cx="2135626" cy="1326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76A4E-E0F4-4545-865D-4F0501D5990B}">
      <dsp:nvSpPr>
        <dsp:cNvPr id="0" name=""/>
        <dsp:cNvSpPr/>
      </dsp:nvSpPr>
      <dsp:spPr>
        <a:xfrm>
          <a:off x="3704075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BAA28-A957-490E-8AF7-8A083AB2CF1A}">
      <dsp:nvSpPr>
        <dsp:cNvPr id="0" name=""/>
        <dsp:cNvSpPr/>
      </dsp:nvSpPr>
      <dsp:spPr>
        <a:xfrm>
          <a:off x="350374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1AAC1-2B29-41BA-B49A-2DF42675B6A8}">
      <dsp:nvSpPr>
        <dsp:cNvPr id="0" name=""/>
        <dsp:cNvSpPr/>
      </dsp:nvSpPr>
      <dsp:spPr>
        <a:xfrm>
          <a:off x="330341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88C84-3E92-48D4-AB6B-C782D434DAB3}">
      <dsp:nvSpPr>
        <dsp:cNvPr id="0" name=""/>
        <dsp:cNvSpPr/>
      </dsp:nvSpPr>
      <dsp:spPr>
        <a:xfrm>
          <a:off x="3103468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E36B4-1A90-49EE-96C7-A06A3F45D506}">
      <dsp:nvSpPr>
        <dsp:cNvPr id="0" name=""/>
        <dsp:cNvSpPr/>
      </dsp:nvSpPr>
      <dsp:spPr>
        <a:xfrm>
          <a:off x="2903138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B1557-C0DF-4AE6-B8E5-76AA3E55C5EA}">
      <dsp:nvSpPr>
        <dsp:cNvPr id="0" name=""/>
        <dsp:cNvSpPr/>
      </dsp:nvSpPr>
      <dsp:spPr>
        <a:xfrm>
          <a:off x="2593503" y="2193165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3CCC0-262A-4548-88E0-23F7C8D8B988}">
      <dsp:nvSpPr>
        <dsp:cNvPr id="0" name=""/>
        <dsp:cNvSpPr/>
      </dsp:nvSpPr>
      <dsp:spPr>
        <a:xfrm>
          <a:off x="3525835" y="2021927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04D11-A11F-4785-9E89-070115D830DB}">
      <dsp:nvSpPr>
        <dsp:cNvPr id="0" name=""/>
        <dsp:cNvSpPr/>
      </dsp:nvSpPr>
      <dsp:spPr>
        <a:xfrm>
          <a:off x="3525835" y="2475407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CFF7E-96FD-4B0A-8942-09BA9499B867}">
      <dsp:nvSpPr>
        <dsp:cNvPr id="0" name=""/>
        <dsp:cNvSpPr/>
      </dsp:nvSpPr>
      <dsp:spPr>
        <a:xfrm>
          <a:off x="3623334" y="212031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AF0E3-32BF-471F-ADAF-7178D9522CAA}">
      <dsp:nvSpPr>
        <dsp:cNvPr id="0" name=""/>
        <dsp:cNvSpPr/>
      </dsp:nvSpPr>
      <dsp:spPr>
        <a:xfrm>
          <a:off x="3629809" y="2377885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5FAEB-02BA-4084-A1D4-9FCE891F7836}">
      <dsp:nvSpPr>
        <dsp:cNvPr id="0" name=""/>
        <dsp:cNvSpPr/>
      </dsp:nvSpPr>
      <dsp:spPr>
        <a:xfrm>
          <a:off x="1396096" y="1749150"/>
          <a:ext cx="1106763" cy="110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DA-H</a:t>
          </a:r>
        </a:p>
      </dsp:txBody>
      <dsp:txXfrm>
        <a:off x="1558178" y="1911249"/>
        <a:ext cx="782599" cy="782684"/>
      </dsp:txXfrm>
    </dsp:sp>
    <dsp:sp modelId="{EA62983F-CD37-4F30-8164-1D3F33494C3B}">
      <dsp:nvSpPr>
        <dsp:cNvPr id="0" name=""/>
        <dsp:cNvSpPr/>
      </dsp:nvSpPr>
      <dsp:spPr>
        <a:xfrm>
          <a:off x="1840173" y="1446256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CE02A-D490-4E0D-BF9B-B0D80C9BC706}">
      <dsp:nvSpPr>
        <dsp:cNvPr id="0" name=""/>
        <dsp:cNvSpPr/>
      </dsp:nvSpPr>
      <dsp:spPr>
        <a:xfrm>
          <a:off x="1702684" y="1316322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36D4F-B1A6-4C8B-A859-A05902131C16}">
      <dsp:nvSpPr>
        <dsp:cNvPr id="0" name=""/>
        <dsp:cNvSpPr/>
      </dsp:nvSpPr>
      <dsp:spPr>
        <a:xfrm>
          <a:off x="1548819" y="115598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3A76B-CB0B-4BB1-8189-08F6E14C4508}">
      <dsp:nvSpPr>
        <dsp:cNvPr id="0" name=""/>
        <dsp:cNvSpPr/>
      </dsp:nvSpPr>
      <dsp:spPr>
        <a:xfrm>
          <a:off x="1396096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B853B-AADE-42B9-8C74-F00193700783}">
      <dsp:nvSpPr>
        <dsp:cNvPr id="0" name=""/>
        <dsp:cNvSpPr/>
      </dsp:nvSpPr>
      <dsp:spPr>
        <a:xfrm>
          <a:off x="1162632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2903C-BF08-4324-B6FE-E035D36575B0}">
      <dsp:nvSpPr>
        <dsp:cNvPr id="0" name=""/>
        <dsp:cNvSpPr/>
      </dsp:nvSpPr>
      <dsp:spPr>
        <a:xfrm>
          <a:off x="928787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C24BA-6411-4CC9-A067-C961E4DE14DB}">
      <dsp:nvSpPr>
        <dsp:cNvPr id="0" name=""/>
        <dsp:cNvSpPr/>
      </dsp:nvSpPr>
      <dsp:spPr>
        <a:xfrm>
          <a:off x="695323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EE51D-7545-4884-AEC6-5E0E28115ADC}">
      <dsp:nvSpPr>
        <dsp:cNvPr id="0" name=""/>
        <dsp:cNvSpPr/>
      </dsp:nvSpPr>
      <dsp:spPr>
        <a:xfrm>
          <a:off x="461859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5B583-2201-4577-A81C-750FD8E6E225}">
      <dsp:nvSpPr>
        <dsp:cNvPr id="0" name=""/>
        <dsp:cNvSpPr/>
      </dsp:nvSpPr>
      <dsp:spPr>
        <a:xfrm>
          <a:off x="228396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AE527-E55B-4979-968F-43D57993D5C7}">
      <dsp:nvSpPr>
        <dsp:cNvPr id="0" name=""/>
        <dsp:cNvSpPr/>
      </dsp:nvSpPr>
      <dsp:spPr>
        <a:xfrm>
          <a:off x="226110" y="741512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RA-H</a:t>
          </a:r>
        </a:p>
      </dsp:txBody>
      <dsp:txXfrm>
        <a:off x="226110" y="741512"/>
        <a:ext cx="1281195" cy="281381"/>
      </dsp:txXfrm>
    </dsp:sp>
    <dsp:sp modelId="{ED4F0587-913B-4B31-9B9A-2951EBE7B6B4}">
      <dsp:nvSpPr>
        <dsp:cNvPr id="0" name=""/>
        <dsp:cNvSpPr/>
      </dsp:nvSpPr>
      <dsp:spPr>
        <a:xfrm>
          <a:off x="1313451" y="1654783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D1A85-3497-46AC-8A80-47CD5F28BE66}">
      <dsp:nvSpPr>
        <dsp:cNvPr id="0" name=""/>
        <dsp:cNvSpPr/>
      </dsp:nvSpPr>
      <dsp:spPr>
        <a:xfrm>
          <a:off x="1173296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7D5AE-DC80-44C3-B1A2-28E2DD49A7BD}">
      <dsp:nvSpPr>
        <dsp:cNvPr id="0" name=""/>
        <dsp:cNvSpPr/>
      </dsp:nvSpPr>
      <dsp:spPr>
        <a:xfrm>
          <a:off x="939832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8D207-9750-45AE-B1E8-6533F01BEA9C}">
      <dsp:nvSpPr>
        <dsp:cNvPr id="0" name=""/>
        <dsp:cNvSpPr/>
      </dsp:nvSpPr>
      <dsp:spPr>
        <a:xfrm>
          <a:off x="706368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E7DC9-510C-42C6-8A43-CB5E8B2BDF06}">
      <dsp:nvSpPr>
        <dsp:cNvPr id="0" name=""/>
        <dsp:cNvSpPr/>
      </dsp:nvSpPr>
      <dsp:spPr>
        <a:xfrm>
          <a:off x="472904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0E272-5867-4648-BC24-A5B0AF443B46}">
      <dsp:nvSpPr>
        <dsp:cNvPr id="0" name=""/>
        <dsp:cNvSpPr/>
      </dsp:nvSpPr>
      <dsp:spPr>
        <a:xfrm>
          <a:off x="239059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1445A-1018-42AF-A73E-BF1809B62D42}">
      <dsp:nvSpPr>
        <dsp:cNvPr id="0" name=""/>
        <dsp:cNvSpPr/>
      </dsp:nvSpPr>
      <dsp:spPr>
        <a:xfrm>
          <a:off x="5596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750F4-0597-4B2E-A532-7F9CDC3F21E3}">
      <dsp:nvSpPr>
        <dsp:cNvPr id="0" name=""/>
        <dsp:cNvSpPr/>
      </dsp:nvSpPr>
      <dsp:spPr>
        <a:xfrm>
          <a:off x="4834" y="1257234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DA-T</a:t>
          </a:r>
        </a:p>
      </dsp:txBody>
      <dsp:txXfrm>
        <a:off x="4834" y="1257234"/>
        <a:ext cx="1281195" cy="281381"/>
      </dsp:txXfrm>
    </dsp:sp>
    <dsp:sp modelId="{4A830E1C-B657-41C2-B853-09B9BF29835F}">
      <dsp:nvSpPr>
        <dsp:cNvPr id="0" name=""/>
        <dsp:cNvSpPr/>
      </dsp:nvSpPr>
      <dsp:spPr>
        <a:xfrm>
          <a:off x="1086461" y="2193165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6436A-11DF-4415-8C3F-FAE754A981AD}">
      <dsp:nvSpPr>
        <dsp:cNvPr id="0" name=""/>
        <dsp:cNvSpPr/>
      </dsp:nvSpPr>
      <dsp:spPr>
        <a:xfrm>
          <a:off x="87013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3F722-0992-4B67-A64D-94C0C64154EB}">
      <dsp:nvSpPr>
        <dsp:cNvPr id="0" name=""/>
        <dsp:cNvSpPr/>
      </dsp:nvSpPr>
      <dsp:spPr>
        <a:xfrm>
          <a:off x="654191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B8862-13DF-43B5-ABDE-1BB973C198DF}">
      <dsp:nvSpPr>
        <dsp:cNvPr id="0" name=""/>
        <dsp:cNvSpPr/>
      </dsp:nvSpPr>
      <dsp:spPr>
        <a:xfrm>
          <a:off x="43786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B21EB-0B6C-4F90-94C3-8CED6D7CF8CE}">
      <dsp:nvSpPr>
        <dsp:cNvPr id="0" name=""/>
        <dsp:cNvSpPr/>
      </dsp:nvSpPr>
      <dsp:spPr>
        <a:xfrm>
          <a:off x="221921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09853-788C-4244-94B1-F61FDC70A525}">
      <dsp:nvSpPr>
        <dsp:cNvPr id="0" name=""/>
        <dsp:cNvSpPr/>
      </dsp:nvSpPr>
      <dsp:spPr>
        <a:xfrm>
          <a:off x="559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494B-27B6-4D9A-9BB5-F5CCACC53272}">
      <dsp:nvSpPr>
        <dsp:cNvPr id="0" name=""/>
        <dsp:cNvSpPr/>
      </dsp:nvSpPr>
      <dsp:spPr>
        <a:xfrm>
          <a:off x="4834" y="1968003"/>
          <a:ext cx="968894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Wetbulb</a:t>
          </a:r>
          <a:endParaRPr lang="en-US" sz="1500" kern="1200" dirty="0"/>
        </a:p>
      </dsp:txBody>
      <dsp:txXfrm>
        <a:off x="4834" y="1968003"/>
        <a:ext cx="968894" cy="281381"/>
      </dsp:txXfrm>
    </dsp:sp>
    <dsp:sp modelId="{5FCA465B-7B9C-4AA7-B878-8668455AFD60}">
      <dsp:nvSpPr>
        <dsp:cNvPr id="0" name=""/>
        <dsp:cNvSpPr/>
      </dsp:nvSpPr>
      <dsp:spPr>
        <a:xfrm>
          <a:off x="1313451" y="2722943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B7BC0-8472-4AC4-9EEF-585A47CD922F}">
      <dsp:nvSpPr>
        <dsp:cNvPr id="0" name=""/>
        <dsp:cNvSpPr/>
      </dsp:nvSpPr>
      <dsp:spPr>
        <a:xfrm>
          <a:off x="1173296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5CDD3-B2C5-4FFF-B72E-6AC969F1EF42}">
      <dsp:nvSpPr>
        <dsp:cNvPr id="0" name=""/>
        <dsp:cNvSpPr/>
      </dsp:nvSpPr>
      <dsp:spPr>
        <a:xfrm>
          <a:off x="939832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CDFD0-3680-4A3A-9A32-2EA24C4FFAEB}">
      <dsp:nvSpPr>
        <dsp:cNvPr id="0" name=""/>
        <dsp:cNvSpPr/>
      </dsp:nvSpPr>
      <dsp:spPr>
        <a:xfrm>
          <a:off x="706368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F9308-AC8B-4306-A8C1-E3E2BE38003E}">
      <dsp:nvSpPr>
        <dsp:cNvPr id="0" name=""/>
        <dsp:cNvSpPr/>
      </dsp:nvSpPr>
      <dsp:spPr>
        <a:xfrm>
          <a:off x="472904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341DD-5DC6-4113-BD91-AD2DA0D0F458}">
      <dsp:nvSpPr>
        <dsp:cNvPr id="0" name=""/>
        <dsp:cNvSpPr/>
      </dsp:nvSpPr>
      <dsp:spPr>
        <a:xfrm>
          <a:off x="239059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FF8DC-1CFB-4E9E-9D94-D58F46D4C96D}">
      <dsp:nvSpPr>
        <dsp:cNvPr id="0" name=""/>
        <dsp:cNvSpPr/>
      </dsp:nvSpPr>
      <dsp:spPr>
        <a:xfrm>
          <a:off x="5596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A011E-64E0-406C-8BC9-BE85B7C15B8A}">
      <dsp:nvSpPr>
        <dsp:cNvPr id="0" name=""/>
        <dsp:cNvSpPr/>
      </dsp:nvSpPr>
      <dsp:spPr>
        <a:xfrm>
          <a:off x="4834" y="2663569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SF-SPD</a:t>
          </a:r>
        </a:p>
      </dsp:txBody>
      <dsp:txXfrm>
        <a:off x="4834" y="2663569"/>
        <a:ext cx="1281195" cy="281381"/>
      </dsp:txXfrm>
    </dsp:sp>
    <dsp:sp modelId="{770F5A5C-9D13-4FF5-A985-FA084D55727D}">
      <dsp:nvSpPr>
        <dsp:cNvPr id="0" name=""/>
        <dsp:cNvSpPr/>
      </dsp:nvSpPr>
      <dsp:spPr>
        <a:xfrm>
          <a:off x="1840173" y="2921717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ADCEC-40FB-4CF7-9348-E55ABC0717AC}">
      <dsp:nvSpPr>
        <dsp:cNvPr id="0" name=""/>
        <dsp:cNvSpPr/>
      </dsp:nvSpPr>
      <dsp:spPr>
        <a:xfrm>
          <a:off x="1730106" y="31437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0F7B8-3942-46C9-BE7D-3C13C6EA1C59}">
      <dsp:nvSpPr>
        <dsp:cNvPr id="0" name=""/>
        <dsp:cNvSpPr/>
      </dsp:nvSpPr>
      <dsp:spPr>
        <a:xfrm>
          <a:off x="1573193" y="3320412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B72BC-C204-4F86-A31C-319D499F04D3}">
      <dsp:nvSpPr>
        <dsp:cNvPr id="0" name=""/>
        <dsp:cNvSpPr/>
      </dsp:nvSpPr>
      <dsp:spPr>
        <a:xfrm>
          <a:off x="1396096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977A9-4412-4049-B609-E1E2B6F74836}">
      <dsp:nvSpPr>
        <dsp:cNvPr id="0" name=""/>
        <dsp:cNvSpPr/>
      </dsp:nvSpPr>
      <dsp:spPr>
        <a:xfrm>
          <a:off x="1162632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C4638-BCA6-48B8-BB62-88BB48916B24}">
      <dsp:nvSpPr>
        <dsp:cNvPr id="0" name=""/>
        <dsp:cNvSpPr/>
      </dsp:nvSpPr>
      <dsp:spPr>
        <a:xfrm>
          <a:off x="928787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C824C-5795-4F20-94FB-DF1A551CBBD7}">
      <dsp:nvSpPr>
        <dsp:cNvPr id="0" name=""/>
        <dsp:cNvSpPr/>
      </dsp:nvSpPr>
      <dsp:spPr>
        <a:xfrm>
          <a:off x="695323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5A680-798C-4C37-839F-1AEBA140FE20}">
      <dsp:nvSpPr>
        <dsp:cNvPr id="0" name=""/>
        <dsp:cNvSpPr/>
      </dsp:nvSpPr>
      <dsp:spPr>
        <a:xfrm>
          <a:off x="461859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60B81-9808-421B-B10E-18FD89E90CDF}">
      <dsp:nvSpPr>
        <dsp:cNvPr id="0" name=""/>
        <dsp:cNvSpPr/>
      </dsp:nvSpPr>
      <dsp:spPr>
        <a:xfrm>
          <a:off x="228396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EE8E1-72D8-4CE8-884D-0ECEEFE5F175}">
      <dsp:nvSpPr>
        <dsp:cNvPr id="0" name=""/>
        <dsp:cNvSpPr/>
      </dsp:nvSpPr>
      <dsp:spPr>
        <a:xfrm>
          <a:off x="226110" y="3218301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HUM-V</a:t>
          </a:r>
        </a:p>
      </dsp:txBody>
      <dsp:txXfrm>
        <a:off x="226110" y="3218301"/>
        <a:ext cx="1281195" cy="281381"/>
      </dsp:txXfrm>
    </dsp:sp>
    <dsp:sp modelId="{B148AC21-C22E-4D16-8EEC-46DB7D130CE1}">
      <dsp:nvSpPr>
        <dsp:cNvPr id="0" name=""/>
        <dsp:cNvSpPr/>
      </dsp:nvSpPr>
      <dsp:spPr>
        <a:xfrm>
          <a:off x="7772560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45B3F-4712-4EEC-BC08-7A03D1A70302}">
      <dsp:nvSpPr>
        <dsp:cNvPr id="0" name=""/>
        <dsp:cNvSpPr/>
      </dsp:nvSpPr>
      <dsp:spPr>
        <a:xfrm>
          <a:off x="7572230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61B06-9A69-4124-9F63-27693D812E9C}">
      <dsp:nvSpPr>
        <dsp:cNvPr id="0" name=""/>
        <dsp:cNvSpPr/>
      </dsp:nvSpPr>
      <dsp:spPr>
        <a:xfrm>
          <a:off x="7371901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FF1D2-5F1C-49AA-84D9-A410F5C0AAA3}">
      <dsp:nvSpPr>
        <dsp:cNvPr id="0" name=""/>
        <dsp:cNvSpPr/>
      </dsp:nvSpPr>
      <dsp:spPr>
        <a:xfrm>
          <a:off x="7171952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50054-6A0E-40DD-91EC-8941E7383B03}">
      <dsp:nvSpPr>
        <dsp:cNvPr id="0" name=""/>
        <dsp:cNvSpPr/>
      </dsp:nvSpPr>
      <dsp:spPr>
        <a:xfrm>
          <a:off x="6971622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AD41E-4DF9-49E6-8308-A62647BADB94}">
      <dsp:nvSpPr>
        <dsp:cNvPr id="0" name=""/>
        <dsp:cNvSpPr/>
      </dsp:nvSpPr>
      <dsp:spPr>
        <a:xfrm>
          <a:off x="6661988" y="2193165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AFB0-8A99-43E2-BA8D-6B6B82BFBD9B}">
      <dsp:nvSpPr>
        <dsp:cNvPr id="0" name=""/>
        <dsp:cNvSpPr/>
      </dsp:nvSpPr>
      <dsp:spPr>
        <a:xfrm>
          <a:off x="7594320" y="2021927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DF735-380B-4DDF-A400-1323705EE9A0}">
      <dsp:nvSpPr>
        <dsp:cNvPr id="0" name=""/>
        <dsp:cNvSpPr/>
      </dsp:nvSpPr>
      <dsp:spPr>
        <a:xfrm>
          <a:off x="7594320" y="2475407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F62E3-D306-4E0F-A2BF-B2FFF4AC4A6A}">
      <dsp:nvSpPr>
        <dsp:cNvPr id="0" name=""/>
        <dsp:cNvSpPr/>
      </dsp:nvSpPr>
      <dsp:spPr>
        <a:xfrm>
          <a:off x="7691819" y="212031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4410A-C2B7-45D4-A5D2-5C7A1B999577}">
      <dsp:nvSpPr>
        <dsp:cNvPr id="0" name=""/>
        <dsp:cNvSpPr/>
      </dsp:nvSpPr>
      <dsp:spPr>
        <a:xfrm>
          <a:off x="7698293" y="2377885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1A269-0843-4AB5-8ECE-75A48A00ECCE}">
      <dsp:nvSpPr>
        <dsp:cNvPr id="0" name=""/>
        <dsp:cNvSpPr/>
      </dsp:nvSpPr>
      <dsp:spPr>
        <a:xfrm>
          <a:off x="5464580" y="1749150"/>
          <a:ext cx="1106763" cy="110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Humidity</a:t>
          </a:r>
        </a:p>
      </dsp:txBody>
      <dsp:txXfrm>
        <a:off x="5626662" y="1911249"/>
        <a:ext cx="782599" cy="782684"/>
      </dsp:txXfrm>
    </dsp:sp>
    <dsp:sp modelId="{E2B716EF-0B34-4D55-B6B5-9DC616C48D4D}">
      <dsp:nvSpPr>
        <dsp:cNvPr id="0" name=""/>
        <dsp:cNvSpPr/>
      </dsp:nvSpPr>
      <dsp:spPr>
        <a:xfrm>
          <a:off x="5908657" y="1446256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327AC-9821-45F0-8209-321F71D12452}">
      <dsp:nvSpPr>
        <dsp:cNvPr id="0" name=""/>
        <dsp:cNvSpPr/>
      </dsp:nvSpPr>
      <dsp:spPr>
        <a:xfrm>
          <a:off x="5771168" y="1316322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8DFB0-05A3-4EEE-BD7A-C75676808AA6}">
      <dsp:nvSpPr>
        <dsp:cNvPr id="0" name=""/>
        <dsp:cNvSpPr/>
      </dsp:nvSpPr>
      <dsp:spPr>
        <a:xfrm>
          <a:off x="5617303" y="115598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6DF04-1DAA-4472-A8C7-2C91A3C87652}">
      <dsp:nvSpPr>
        <dsp:cNvPr id="0" name=""/>
        <dsp:cNvSpPr/>
      </dsp:nvSpPr>
      <dsp:spPr>
        <a:xfrm>
          <a:off x="5464580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1C12D-2AA8-41C1-A3CD-ED7F6810036A}">
      <dsp:nvSpPr>
        <dsp:cNvPr id="0" name=""/>
        <dsp:cNvSpPr/>
      </dsp:nvSpPr>
      <dsp:spPr>
        <a:xfrm>
          <a:off x="5231117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22486-6EF8-4FAB-88C4-D8D2AE0BF7F8}">
      <dsp:nvSpPr>
        <dsp:cNvPr id="0" name=""/>
        <dsp:cNvSpPr/>
      </dsp:nvSpPr>
      <dsp:spPr>
        <a:xfrm>
          <a:off x="4997272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1437F-330F-4403-B5E7-572E911CB04B}">
      <dsp:nvSpPr>
        <dsp:cNvPr id="0" name=""/>
        <dsp:cNvSpPr/>
      </dsp:nvSpPr>
      <dsp:spPr>
        <a:xfrm>
          <a:off x="4763808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1F7BE-31FD-477F-AD11-F0AB85A57FA3}">
      <dsp:nvSpPr>
        <dsp:cNvPr id="0" name=""/>
        <dsp:cNvSpPr/>
      </dsp:nvSpPr>
      <dsp:spPr>
        <a:xfrm>
          <a:off x="4530344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2D03B-DEEB-4383-8251-6BD48C793DAD}">
      <dsp:nvSpPr>
        <dsp:cNvPr id="0" name=""/>
        <dsp:cNvSpPr/>
      </dsp:nvSpPr>
      <dsp:spPr>
        <a:xfrm>
          <a:off x="4296880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6DE21-5033-4E77-8531-6BDE4CEAD013}">
      <dsp:nvSpPr>
        <dsp:cNvPr id="0" name=""/>
        <dsp:cNvSpPr/>
      </dsp:nvSpPr>
      <dsp:spPr>
        <a:xfrm>
          <a:off x="4294595" y="741512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DA-T</a:t>
          </a:r>
        </a:p>
      </dsp:txBody>
      <dsp:txXfrm>
        <a:off x="4294595" y="741512"/>
        <a:ext cx="1281195" cy="281381"/>
      </dsp:txXfrm>
    </dsp:sp>
    <dsp:sp modelId="{DE86E1CF-89DF-4EC8-8895-E492456776CF}">
      <dsp:nvSpPr>
        <dsp:cNvPr id="0" name=""/>
        <dsp:cNvSpPr/>
      </dsp:nvSpPr>
      <dsp:spPr>
        <a:xfrm>
          <a:off x="5381935" y="1654783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F9C07-2EE9-4FAF-8835-8FD06566E90D}">
      <dsp:nvSpPr>
        <dsp:cNvPr id="0" name=""/>
        <dsp:cNvSpPr/>
      </dsp:nvSpPr>
      <dsp:spPr>
        <a:xfrm>
          <a:off x="5241780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F52B2-B3E7-42E0-A921-9D3F160EF69B}">
      <dsp:nvSpPr>
        <dsp:cNvPr id="0" name=""/>
        <dsp:cNvSpPr/>
      </dsp:nvSpPr>
      <dsp:spPr>
        <a:xfrm>
          <a:off x="5008317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C9462-86E9-4D88-820C-3F7F1365FB07}">
      <dsp:nvSpPr>
        <dsp:cNvPr id="0" name=""/>
        <dsp:cNvSpPr/>
      </dsp:nvSpPr>
      <dsp:spPr>
        <a:xfrm>
          <a:off x="4774853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155EB-F604-4CBF-B694-269D1D16A121}">
      <dsp:nvSpPr>
        <dsp:cNvPr id="0" name=""/>
        <dsp:cNvSpPr/>
      </dsp:nvSpPr>
      <dsp:spPr>
        <a:xfrm>
          <a:off x="4541389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A1D84-D420-43D2-BD8A-94058ADC2E4B}">
      <dsp:nvSpPr>
        <dsp:cNvPr id="0" name=""/>
        <dsp:cNvSpPr/>
      </dsp:nvSpPr>
      <dsp:spPr>
        <a:xfrm>
          <a:off x="4307544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8E4C5-8236-49A6-AF39-E251F91C18FE}">
      <dsp:nvSpPr>
        <dsp:cNvPr id="0" name=""/>
        <dsp:cNvSpPr/>
      </dsp:nvSpPr>
      <dsp:spPr>
        <a:xfrm>
          <a:off x="4074080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32C17-B202-482B-8856-222D7D4EF2A6}">
      <dsp:nvSpPr>
        <dsp:cNvPr id="0" name=""/>
        <dsp:cNvSpPr/>
      </dsp:nvSpPr>
      <dsp:spPr>
        <a:xfrm>
          <a:off x="4073318" y="1257234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CO2</a:t>
          </a:r>
        </a:p>
      </dsp:txBody>
      <dsp:txXfrm>
        <a:off x="4073318" y="1257234"/>
        <a:ext cx="1281195" cy="281381"/>
      </dsp:txXfrm>
    </dsp:sp>
    <dsp:sp modelId="{3123FAC2-41DF-4FF6-AB38-5A56C6E4ECF8}">
      <dsp:nvSpPr>
        <dsp:cNvPr id="0" name=""/>
        <dsp:cNvSpPr/>
      </dsp:nvSpPr>
      <dsp:spPr>
        <a:xfrm>
          <a:off x="5154946" y="2193165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D67E9-CC2D-43AB-A584-78A935A67774}">
      <dsp:nvSpPr>
        <dsp:cNvPr id="0" name=""/>
        <dsp:cNvSpPr/>
      </dsp:nvSpPr>
      <dsp:spPr>
        <a:xfrm>
          <a:off x="4938620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772B2-3DBC-4CB9-8FD8-E03BF156C196}">
      <dsp:nvSpPr>
        <dsp:cNvPr id="0" name=""/>
        <dsp:cNvSpPr/>
      </dsp:nvSpPr>
      <dsp:spPr>
        <a:xfrm>
          <a:off x="472267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A6F78-D4F1-444A-B848-10333F81BB47}">
      <dsp:nvSpPr>
        <dsp:cNvPr id="0" name=""/>
        <dsp:cNvSpPr/>
      </dsp:nvSpPr>
      <dsp:spPr>
        <a:xfrm>
          <a:off x="4506350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66AF4-9CF3-4ED0-B73E-EAC4FB249847}">
      <dsp:nvSpPr>
        <dsp:cNvPr id="0" name=""/>
        <dsp:cNvSpPr/>
      </dsp:nvSpPr>
      <dsp:spPr>
        <a:xfrm>
          <a:off x="4290405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3E765-9653-49CA-9D20-CF58B189788A}">
      <dsp:nvSpPr>
        <dsp:cNvPr id="0" name=""/>
        <dsp:cNvSpPr/>
      </dsp:nvSpPr>
      <dsp:spPr>
        <a:xfrm>
          <a:off x="4074080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273C9-C330-42CF-9711-AD3304E680EB}">
      <dsp:nvSpPr>
        <dsp:cNvPr id="0" name=""/>
        <dsp:cNvSpPr/>
      </dsp:nvSpPr>
      <dsp:spPr>
        <a:xfrm>
          <a:off x="4073318" y="1968003"/>
          <a:ext cx="968894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RA-H</a:t>
          </a:r>
        </a:p>
      </dsp:txBody>
      <dsp:txXfrm>
        <a:off x="4073318" y="1968003"/>
        <a:ext cx="968894" cy="281381"/>
      </dsp:txXfrm>
    </dsp:sp>
    <dsp:sp modelId="{E8EA0716-3E38-45E5-B0B3-49561D1ACF7D}">
      <dsp:nvSpPr>
        <dsp:cNvPr id="0" name=""/>
        <dsp:cNvSpPr/>
      </dsp:nvSpPr>
      <dsp:spPr>
        <a:xfrm>
          <a:off x="5381935" y="2722943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87B99-0694-4373-A1DF-2A85F0DFECEE}">
      <dsp:nvSpPr>
        <dsp:cNvPr id="0" name=""/>
        <dsp:cNvSpPr/>
      </dsp:nvSpPr>
      <dsp:spPr>
        <a:xfrm>
          <a:off x="5241780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0CFBD-628D-4B07-8412-D35DC895F947}">
      <dsp:nvSpPr>
        <dsp:cNvPr id="0" name=""/>
        <dsp:cNvSpPr/>
      </dsp:nvSpPr>
      <dsp:spPr>
        <a:xfrm>
          <a:off x="5008317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2383A-8364-411E-AA5B-8A04CCFCA9AA}">
      <dsp:nvSpPr>
        <dsp:cNvPr id="0" name=""/>
        <dsp:cNvSpPr/>
      </dsp:nvSpPr>
      <dsp:spPr>
        <a:xfrm>
          <a:off x="4774853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8A7E2-98CD-4537-AA87-08EBACE22870}">
      <dsp:nvSpPr>
        <dsp:cNvPr id="0" name=""/>
        <dsp:cNvSpPr/>
      </dsp:nvSpPr>
      <dsp:spPr>
        <a:xfrm>
          <a:off x="4541389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43104-EA39-42FA-BD69-8D946416690B}">
      <dsp:nvSpPr>
        <dsp:cNvPr id="0" name=""/>
        <dsp:cNvSpPr/>
      </dsp:nvSpPr>
      <dsp:spPr>
        <a:xfrm>
          <a:off x="4307544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07671-9191-4ED1-9836-9C5FDE62FF3F}">
      <dsp:nvSpPr>
        <dsp:cNvPr id="0" name=""/>
        <dsp:cNvSpPr/>
      </dsp:nvSpPr>
      <dsp:spPr>
        <a:xfrm>
          <a:off x="4074080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11844-C64F-4D70-AE5E-9449176FBB86}">
      <dsp:nvSpPr>
        <dsp:cNvPr id="0" name=""/>
        <dsp:cNvSpPr/>
      </dsp:nvSpPr>
      <dsp:spPr>
        <a:xfrm>
          <a:off x="4073318" y="2663569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Wetbulb</a:t>
          </a:r>
          <a:endParaRPr lang="en-US" sz="1500" kern="1200" dirty="0"/>
        </a:p>
      </dsp:txBody>
      <dsp:txXfrm>
        <a:off x="4073318" y="2663569"/>
        <a:ext cx="1281195" cy="281381"/>
      </dsp:txXfrm>
    </dsp:sp>
    <dsp:sp modelId="{B882F678-A770-4BB5-AB00-67803DB4E142}">
      <dsp:nvSpPr>
        <dsp:cNvPr id="0" name=""/>
        <dsp:cNvSpPr/>
      </dsp:nvSpPr>
      <dsp:spPr>
        <a:xfrm>
          <a:off x="5908657" y="2921717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0082E-D006-4CC7-873C-F18F8389A416}">
      <dsp:nvSpPr>
        <dsp:cNvPr id="0" name=""/>
        <dsp:cNvSpPr/>
      </dsp:nvSpPr>
      <dsp:spPr>
        <a:xfrm>
          <a:off x="5798590" y="31437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84A97-A162-429C-84C3-72C1EF5436D6}">
      <dsp:nvSpPr>
        <dsp:cNvPr id="0" name=""/>
        <dsp:cNvSpPr/>
      </dsp:nvSpPr>
      <dsp:spPr>
        <a:xfrm>
          <a:off x="5641678" y="3320412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47971-7173-4637-BCD4-DDB5D930763A}">
      <dsp:nvSpPr>
        <dsp:cNvPr id="0" name=""/>
        <dsp:cNvSpPr/>
      </dsp:nvSpPr>
      <dsp:spPr>
        <a:xfrm>
          <a:off x="5464580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04432-0E3F-495A-842B-223ACFFB4814}">
      <dsp:nvSpPr>
        <dsp:cNvPr id="0" name=""/>
        <dsp:cNvSpPr/>
      </dsp:nvSpPr>
      <dsp:spPr>
        <a:xfrm>
          <a:off x="5231117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D221-25E8-4ADC-B731-D1D8AC707395}">
      <dsp:nvSpPr>
        <dsp:cNvPr id="0" name=""/>
        <dsp:cNvSpPr/>
      </dsp:nvSpPr>
      <dsp:spPr>
        <a:xfrm>
          <a:off x="4997272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33F20-7DF9-46F2-8CCF-F8E651E63415}">
      <dsp:nvSpPr>
        <dsp:cNvPr id="0" name=""/>
        <dsp:cNvSpPr/>
      </dsp:nvSpPr>
      <dsp:spPr>
        <a:xfrm>
          <a:off x="4763808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BF0AA-3710-4E29-9651-D8E75EC78BA2}">
      <dsp:nvSpPr>
        <dsp:cNvPr id="0" name=""/>
        <dsp:cNvSpPr/>
      </dsp:nvSpPr>
      <dsp:spPr>
        <a:xfrm>
          <a:off x="4530344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65D00-108D-4D9E-BA12-AA4259140B2C}">
      <dsp:nvSpPr>
        <dsp:cNvPr id="0" name=""/>
        <dsp:cNvSpPr/>
      </dsp:nvSpPr>
      <dsp:spPr>
        <a:xfrm>
          <a:off x="4296880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81A14-335A-49BF-A5C8-D5BF66C7D0AF}">
      <dsp:nvSpPr>
        <dsp:cNvPr id="0" name=""/>
        <dsp:cNvSpPr/>
      </dsp:nvSpPr>
      <dsp:spPr>
        <a:xfrm>
          <a:off x="4294595" y="3218301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SF-SPD</a:t>
          </a:r>
        </a:p>
      </dsp:txBody>
      <dsp:txXfrm>
        <a:off x="4294595" y="3218301"/>
        <a:ext cx="1281195" cy="2813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A88CC-2550-43C8-9E24-01A1C3FDC816}">
      <dsp:nvSpPr>
        <dsp:cNvPr id="0" name=""/>
        <dsp:cNvSpPr/>
      </dsp:nvSpPr>
      <dsp:spPr>
        <a:xfrm>
          <a:off x="0" y="28042"/>
          <a:ext cx="8714792" cy="1449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One Azure function per </a:t>
          </a:r>
          <a:r>
            <a:rPr lang="en-US" sz="1800" kern="1200" dirty="0" err="1">
              <a:latin typeface="Montserrat" panose="00000500000000000000" pitchFamily="2" charset="0"/>
            </a:rPr>
            <a:t>airhandler</a:t>
          </a:r>
          <a:r>
            <a:rPr lang="en-US" sz="1800" kern="1200" dirty="0">
              <a:latin typeface="Montserrat" panose="00000500000000000000" pitchFamily="2" charset="0"/>
            </a:rPr>
            <a:t>.</a:t>
          </a:r>
          <a:endParaRPr lang="en-US" sz="1800" kern="1200" dirty="0"/>
        </a:p>
      </dsp:txBody>
      <dsp:txXfrm>
        <a:off x="1887955" y="28042"/>
        <a:ext cx="6826836" cy="1449970"/>
      </dsp:txXfrm>
    </dsp:sp>
    <dsp:sp modelId="{B6736360-A09D-4002-A716-6B6FF9F6EABC}">
      <dsp:nvSpPr>
        <dsp:cNvPr id="0" name=""/>
        <dsp:cNvSpPr/>
      </dsp:nvSpPr>
      <dsp:spPr>
        <a:xfrm>
          <a:off x="144997" y="144997"/>
          <a:ext cx="1742958" cy="11599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FB470-27C8-4D52-A68C-34022A08AB2C}">
      <dsp:nvSpPr>
        <dsp:cNvPr id="0" name=""/>
        <dsp:cNvSpPr/>
      </dsp:nvSpPr>
      <dsp:spPr>
        <a:xfrm>
          <a:off x="0" y="1594968"/>
          <a:ext cx="8714792" cy="1449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Specific logic per </a:t>
          </a:r>
          <a:r>
            <a:rPr lang="en-US" sz="1800" kern="1200" dirty="0" err="1">
              <a:latin typeface="Montserrat" panose="00000500000000000000" pitchFamily="2" charset="0"/>
            </a:rPr>
            <a:t>airhandler</a:t>
          </a:r>
          <a:r>
            <a:rPr lang="en-US" sz="1800" kern="1200" dirty="0">
              <a:latin typeface="Montserrat" panose="00000500000000000000" pitchFamily="2" charset="0"/>
            </a:rPr>
            <a:t> (temp and humidity threshold, calculations, </a:t>
          </a:r>
          <a:r>
            <a:rPr lang="en-US" sz="1800" kern="1200" dirty="0" err="1">
              <a:latin typeface="Montserrat" panose="00000500000000000000" pitchFamily="2" charset="0"/>
            </a:rPr>
            <a:t>etc</a:t>
          </a:r>
          <a:r>
            <a:rPr lang="en-US" sz="1800" kern="1200" dirty="0">
              <a:latin typeface="Montserrat" panose="00000500000000000000" pitchFamily="2" charset="0"/>
            </a:rPr>
            <a:t>).</a:t>
          </a:r>
          <a:endParaRPr lang="en-US" sz="1800" kern="1200" dirty="0"/>
        </a:p>
      </dsp:txBody>
      <dsp:txXfrm>
        <a:off x="1887955" y="1594968"/>
        <a:ext cx="6826836" cy="1449970"/>
      </dsp:txXfrm>
    </dsp:sp>
    <dsp:sp modelId="{2BF0217C-91D6-45F7-9564-7A1C3FA92F77}">
      <dsp:nvSpPr>
        <dsp:cNvPr id="0" name=""/>
        <dsp:cNvSpPr/>
      </dsp:nvSpPr>
      <dsp:spPr>
        <a:xfrm>
          <a:off x="144997" y="1739965"/>
          <a:ext cx="1742958" cy="11599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57294-4702-4884-836A-3CDAB8A04430}">
      <dsp:nvSpPr>
        <dsp:cNvPr id="0" name=""/>
        <dsp:cNvSpPr/>
      </dsp:nvSpPr>
      <dsp:spPr>
        <a:xfrm>
          <a:off x="0" y="3189936"/>
          <a:ext cx="8714792" cy="1449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Montserrat" panose="00000500000000000000" pitchFamily="2" charset="0"/>
            </a:rPr>
            <a:t>Logging different conditions.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Missing data.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Warmup vs cool down.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What caused the warmup vs cool down.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Resulting DA-T.</a:t>
          </a:r>
          <a:endParaRPr lang="en-US" sz="1400" kern="1200" dirty="0"/>
        </a:p>
      </dsp:txBody>
      <dsp:txXfrm>
        <a:off x="1887955" y="3189936"/>
        <a:ext cx="6826836" cy="1449970"/>
      </dsp:txXfrm>
    </dsp:sp>
    <dsp:sp modelId="{D1322C1F-5938-439C-A923-9447C43F0471}">
      <dsp:nvSpPr>
        <dsp:cNvPr id="0" name=""/>
        <dsp:cNvSpPr/>
      </dsp:nvSpPr>
      <dsp:spPr>
        <a:xfrm>
          <a:off x="144997" y="3334933"/>
          <a:ext cx="1742958" cy="11599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B80E9-A1C9-4214-B71F-155A9AA59F91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C9480-9711-4071-8A00-2DB4FB06754C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Champion the project.</a:t>
          </a:r>
        </a:p>
      </dsp:txBody>
      <dsp:txXfrm>
        <a:off x="16115" y="2835228"/>
        <a:ext cx="3611250" cy="720000"/>
      </dsp:txXfrm>
    </dsp:sp>
    <dsp:sp modelId="{CDDAD54D-2EC6-42D9-B14D-6DFA498D7F74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3820-76DA-4926-AC1D-7176D5F64FA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ML project deliverables vs traditional software project deliverables.</a:t>
          </a:r>
        </a:p>
      </dsp:txBody>
      <dsp:txXfrm>
        <a:off x="4259334" y="2835228"/>
        <a:ext cx="361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8A878F-20BF-4933-88A4-156C8C9145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603F5-5718-4E3D-BE10-C1B2CFFCA3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134" y="1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B8435-7165-4EB3-8691-40C1E0D464A6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E4250-C125-4104-9A9E-54F12ECFB7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07BEC-AF06-45FC-A2B1-8E98DA4D88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134" y="8829676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B6037-DAD9-45E2-A673-7F07FF0A1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71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134" y="1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6203C-EA8A-4D60-B3B7-4E9E413DED2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3062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848" y="4473576"/>
            <a:ext cx="560832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6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134" y="8829676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17B81-19CD-41DB-A53D-17B523D0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3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AB6D7-FEAC-4319-AD51-C612F8A793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12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00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46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23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8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9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67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03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21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23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7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62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8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70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34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91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06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0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difference it made to have someone to champion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88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setting specific objective (for example, 10% savings)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16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19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5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about the motivations: money, environment, keeping museum pieces safe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36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51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B56F9-12B8-42C3-3201-C7A03656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B6402-F9CA-7466-B17C-93BAEFF49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2F638-D7C1-BA85-CBFE-9F1AC3D92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C3297-5651-6DC5-D7E9-3AB3ACFF6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17B81-19CD-41DB-A53D-17B523D084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094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12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it worked before the models: The building engineers controlling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4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 in gallery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9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0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43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7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38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8220183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342087" y="3"/>
            <a:ext cx="1357931" cy="6858001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" y="1"/>
            <a:ext cx="3342085" cy="685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55949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4E3C-A3D6-4DF4-BB67-84ADAE59E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BC44B-E807-4A95-998D-6ABE75BA3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FD399-DD60-4663-904C-9B2556B4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0497-F4A6-473B-970F-1F452FDB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1FCB6-8D54-489A-83D3-3F76B7A6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89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D968-25DA-4AE7-B58D-F55A43E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B4B9-0855-4B5F-AA25-BA46A777E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A36A4-B1E5-4389-8543-DA5EB500A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2EAD-BCE1-4843-A6B1-AC8DB79F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74EEC-7D06-49A7-8252-4C08F314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0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B2D6-7093-4D6B-9EEC-1BB9209A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33AB9-F689-48A3-B179-728E92BB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F01C-9D3B-4834-A3EE-74BD53E2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E905E-77F7-4BEF-9BC6-7FD18CD3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94F7F-7AEC-46A7-94AE-49AD1920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57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5A40-0CE6-44C1-BC85-980E2645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C6EC-DFAF-4457-A062-4E0A62004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5D591-C9E1-42AA-9471-83828F47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098B2-600F-4682-AC65-15AC2B2C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F78B4-CC41-4DF7-B84A-18FE7F9F4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350A-FB04-4FA6-8355-C901CAE0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33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0806-56FA-44AC-9B2D-FBE11776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978C9-78F3-4E82-AEB0-64D705C82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D2237-7470-4473-A676-9B91A87B2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222C5-B093-455E-81D6-86FAE48F8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9D984-4DFE-4A23-8A67-A42704B37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D85EA-02FB-4D8D-AA85-D7F967E03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830A9-3880-4246-AA05-9C47CC73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91E84-6DB5-4DD8-8E3F-D8FA82C8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326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7CC-3448-4307-9633-851762DE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93836-53E9-47C0-8A9C-BB1522B8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F48C1-1CE0-407E-9DDF-9AFCC652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ACA4C-BA85-4743-B697-622550B9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5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21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3A297C-DC6F-469A-AB6F-C1792A3F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54F09-65E9-40CC-9EF9-43EF94E9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862B-0397-4B9C-8B6D-F49DF782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75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493B-5A30-4742-93C7-C5DDA997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2AAC1-F9E8-44E0-967A-B4E4F9DA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3841C-C964-424B-83CF-F90A217A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3F473-6392-4AC7-9DCE-0414AE65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B849C-8156-4125-8AB4-FA82BFB3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52C75-C5CD-4DAD-9367-1A0C6523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24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D250-B910-4D00-A64C-6DD8E497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895813-4CE7-45BC-B1E5-2F1752A45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B36FB-D1DD-4AC3-962A-98A98F9FC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81646-5DA4-4566-91B1-F0A4D68A4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E63AB-75A1-4EB0-8AF8-D413CD8C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992A7-3339-4826-AAD7-F606DD85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27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828C-2F67-4DA8-8D4B-ECFAF12B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6BE04-B917-4D22-BEEF-45C99596A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65958-542D-452E-9993-CC969E96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C440A-C8AF-4A4D-B313-398588EF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90CC2-ABDD-44DE-9B82-335CB287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00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859176-365B-4577-8905-2D567F099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80501-FAC7-4073-80CA-DC03F6F1A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D46B-00A9-458E-8AE2-71D6F254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5297F-FFF8-4EC5-A5DB-51ED2E14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AF364-F168-4826-8F18-45E1EFF9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4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9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57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4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7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7232-6FE7-4039-BEA8-14C0DD33513A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7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40B77-DDBF-4841-8E3F-340B95C1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1377-55D2-4200-B08F-AD69160B3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5D773-4735-4F9E-A5C3-964117699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809BD-CCE4-401E-83B2-B7061016C59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68FDB-B8DC-46F4-8FEC-B27964F7E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DFB85-CCF9-4759-8394-643DDAC4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9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16.png"/><Relationship Id="rId9" Type="http://schemas.microsoft.com/office/2007/relationships/diagramDrawing" Target="../diagrams/drawing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16.png"/><Relationship Id="rId9" Type="http://schemas.microsoft.com/office/2007/relationships/diagramDrawing" Target="../diagrams/drawing11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machine-learning/?view=azureml-api-2" TargetMode="External"/><Relationship Id="rId2" Type="http://schemas.openxmlformats.org/officeDocument/2006/relationships/hyperlink" Target="https://learn.microsoft.com/en-us/azure/iot-hub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hyperlink" Target="https://learn.microsoft.com/en-us/fabric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/>
          <p:cNvSpPr/>
          <p:nvPr/>
        </p:nvSpPr>
        <p:spPr bwMode="auto">
          <a:xfrm>
            <a:off x="0" y="2780607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0" y="4245595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8075B9-E499-4D80-B38A-F36CDB401BD4}"/>
              </a:ext>
            </a:extLst>
          </p:cNvPr>
          <p:cNvSpPr txBox="1">
            <a:spLocks/>
          </p:cNvSpPr>
          <p:nvPr/>
        </p:nvSpPr>
        <p:spPr>
          <a:xfrm>
            <a:off x="4116548" y="3847800"/>
            <a:ext cx="4878162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belongs in a museum!</a:t>
            </a:r>
            <a:endParaRPr lang="en-US" sz="4800" b="1" dirty="0">
              <a:solidFill>
                <a:schemeClr val="bg1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31C4AF-785C-A36C-E948-FCC0A1A5C7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169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 descr="indiana-jones-meme-reaction-image-belongs-museum">
            <a:extLst>
              <a:ext uri="{FF2B5EF4-FFF2-40B4-BE49-F238E27FC236}">
                <a16:creationId xmlns:a16="http://schemas.microsoft.com/office/drawing/2014/main" id="{2817498A-1C7D-19D9-DC63-2BAAECFE0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30398" cy="377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413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Glossary of terms.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E053-45D1-29FF-71DA-E3F6E8AE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Discharge Air Temperature (DA-T).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Discharge Air Humidity (DA-H).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Humidity (room).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7409851C-E9FE-BC11-9409-CE3760617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48DD6-515A-9042-2B9A-E958620C7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5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/>
          <p:cNvSpPr/>
          <p:nvPr/>
        </p:nvSpPr>
        <p:spPr bwMode="auto">
          <a:xfrm>
            <a:off x="0" y="2780607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0" y="4236913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C0298-203F-46AD-B47E-3C45AD53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07" y="6337572"/>
            <a:ext cx="2267121" cy="45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29064-415A-4E33-9123-CC14334CF393}"/>
              </a:ext>
            </a:extLst>
          </p:cNvPr>
          <p:cNvSpPr txBox="1">
            <a:spLocks/>
          </p:cNvSpPr>
          <p:nvPr/>
        </p:nvSpPr>
        <p:spPr>
          <a:xfrm>
            <a:off x="4116548" y="4808619"/>
            <a:ext cx="4914436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What did we do?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3B3C9-7958-8EC7-4B86-3DBA7966B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61" y="68671"/>
            <a:ext cx="9144000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21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Evaluate existing process.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BD9143-FDB5-3153-566A-F744E972F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" y="2114550"/>
            <a:ext cx="8237220" cy="2628900"/>
          </a:xfrm>
          <a:prstGeom prst="rect">
            <a:avLst/>
          </a:prstGeom>
        </p:spPr>
      </p:pic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FCA4D96-10BA-28BD-D18F-BE936B6C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070A90-CFEE-A0D8-98DE-1B3377E9E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Improvements required.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A28712E-7BA6-1D26-4D72-404C6A4880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88C24461-04FC-555A-D464-ED31AA32F5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779AB3-8309-3573-03EA-75FCCAC94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Challenges to consider.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939E0A3-98F6-7498-95B8-2C2C206849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F9FE9-6492-5F63-9AA6-D2E43A9AD3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1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3BD4-4F64-88F5-91D4-22FF241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279141" cy="2852737"/>
          </a:xfrm>
        </p:spPr>
        <p:txBody>
          <a:bodyPr/>
          <a:lstStyle/>
          <a:p>
            <a:r>
              <a:rPr lang="en-US" dirty="0"/>
              <a:t>Improved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D109-776B-1371-40E2-7670D159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27914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FE805-BAD1-6A73-E8E7-0E00B5D6BCB3}"/>
              </a:ext>
            </a:extLst>
          </p:cNvPr>
          <p:cNvSpPr/>
          <p:nvPr/>
        </p:nvSpPr>
        <p:spPr bwMode="auto">
          <a:xfrm>
            <a:off x="8278384" y="5216"/>
            <a:ext cx="865617" cy="6852782"/>
          </a:xfrm>
          <a:prstGeom prst="rect">
            <a:avLst/>
          </a:prstGeom>
          <a:solidFill>
            <a:srgbClr val="00ADE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CBD87-B92F-50BC-CBE0-C3BCAF9D7F4E}"/>
              </a:ext>
            </a:extLst>
          </p:cNvPr>
          <p:cNvSpPr/>
          <p:nvPr/>
        </p:nvSpPr>
        <p:spPr bwMode="auto">
          <a:xfrm>
            <a:off x="8903427" y="-26317"/>
            <a:ext cx="240574" cy="6884317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916FF7A-3D27-42DF-1624-4CD0FC9D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328256" y="209178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63892BE-CCDF-54C6-97C6-205DFE51DC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901957"/>
              </p:ext>
            </p:extLst>
          </p:nvPr>
        </p:nvGraphicFramePr>
        <p:xfrm>
          <a:off x="111967" y="1474237"/>
          <a:ext cx="8956669" cy="4786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57DFA48D-F977-2192-8E0F-55B1EFA64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CD5D31-D8A2-976E-3EEE-DC40A728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dirty="0">
                <a:latin typeface="Montserrat Semi Bold"/>
              </a:rPr>
              <a:t>Predicting DA-T.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9B458-11E2-99BB-D556-DC5F670B11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Issues with predicting DA-T.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BEACF749-EBD7-7D55-47AB-9AC2448521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76725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E97C27-1035-23BA-A4FB-9EE272425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0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A person shaking hands with another person&#10;&#10;Description automatically generated">
            <a:extLst>
              <a:ext uri="{FF2B5EF4-FFF2-40B4-BE49-F238E27FC236}">
                <a16:creationId xmlns:a16="http://schemas.microsoft.com/office/drawing/2014/main" id="{E3A4F0DB-E841-3488-F561-E00A1D5EF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15" y="174661"/>
            <a:ext cx="6436370" cy="5942915"/>
          </a:xfrm>
          <a:prstGeom prst="rect">
            <a:avLst/>
          </a:prstGeom>
        </p:spPr>
      </p:pic>
      <p:pic>
        <p:nvPicPr>
          <p:cNvPr id="2" name="Picture 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A0A0275-3795-582C-C10A-7ECDEFC8F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C1058-2DCC-9DB0-0F53-9CD54BF61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5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Predicting humidity.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1026" name="Picture 2" descr="What's The 'Predator Handshake' Meme? Carl Weathers And Arnold  Schwarzenegger's 'Epic Handshake' Meme Explained | Know Your Meme">
            <a:extLst>
              <a:ext uri="{FF2B5EF4-FFF2-40B4-BE49-F238E27FC236}">
                <a16:creationId xmlns:a16="http://schemas.microsoft.com/office/drawing/2014/main" id="{BCC55251-39A4-FCC5-50E9-57509478B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7" y="1557995"/>
            <a:ext cx="85153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1618C7-3862-26D4-FBCD-766567853D06}"/>
              </a:ext>
            </a:extLst>
          </p:cNvPr>
          <p:cNvSpPr txBox="1"/>
          <p:nvPr/>
        </p:nvSpPr>
        <p:spPr>
          <a:xfrm>
            <a:off x="2571545" y="4763334"/>
            <a:ext cx="2146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SA-H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54827-090E-154B-63AA-DC4C7414B72A}"/>
              </a:ext>
            </a:extLst>
          </p:cNvPr>
          <p:cNvSpPr txBox="1"/>
          <p:nvPr/>
        </p:nvSpPr>
        <p:spPr>
          <a:xfrm>
            <a:off x="4245428" y="4754003"/>
            <a:ext cx="290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Humidity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0E480-CCCB-5113-A33F-83F1DC6D1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6"/>
          <p:cNvSpPr>
            <a:spLocks/>
          </p:cNvSpPr>
          <p:nvPr/>
        </p:nvSpPr>
        <p:spPr bwMode="auto">
          <a:xfrm rot="5400000" flipH="1">
            <a:off x="4033144" y="660738"/>
            <a:ext cx="34289" cy="635802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CA" sz="1350"/>
          </a:p>
        </p:txBody>
      </p:sp>
      <p:sp>
        <p:nvSpPr>
          <p:cNvPr id="53" name="TextBox 52"/>
          <p:cNvSpPr txBox="1">
            <a:spLocks/>
          </p:cNvSpPr>
          <p:nvPr/>
        </p:nvSpPr>
        <p:spPr>
          <a:xfrm>
            <a:off x="3603548" y="209178"/>
            <a:ext cx="517375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Microsoft MVP.</a:t>
            </a:r>
          </a:p>
        </p:txBody>
      </p:sp>
      <p:sp>
        <p:nvSpPr>
          <p:cNvPr id="54" name="Freeform 6"/>
          <p:cNvSpPr>
            <a:spLocks/>
          </p:cNvSpPr>
          <p:nvPr/>
        </p:nvSpPr>
        <p:spPr bwMode="auto">
          <a:xfrm rot="5400000" flipH="1">
            <a:off x="4033144" y="2111068"/>
            <a:ext cx="34289" cy="635802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CA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D4B619-BA82-4C34-A68C-C2474289CA77}"/>
              </a:ext>
            </a:extLst>
          </p:cNvPr>
          <p:cNvSpPr txBox="1">
            <a:spLocks/>
          </p:cNvSpPr>
          <p:nvPr/>
        </p:nvSpPr>
        <p:spPr>
          <a:xfrm>
            <a:off x="3603546" y="1102171"/>
            <a:ext cx="517375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2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Client Partner at </a:t>
            </a:r>
            <a:r>
              <a:rPr lang="en-US" sz="2400" dirty="0" err="1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Geneca</a:t>
            </a:r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400" dirty="0">
              <a:solidFill>
                <a:srgbClr val="DA612E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548F9-4237-4CCF-A73F-D2225D214E8B}"/>
              </a:ext>
            </a:extLst>
          </p:cNvPr>
          <p:cNvSpPr txBox="1">
            <a:spLocks/>
          </p:cNvSpPr>
          <p:nvPr/>
        </p:nvSpPr>
        <p:spPr>
          <a:xfrm>
            <a:off x="3603546" y="2857503"/>
            <a:ext cx="517375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Spend time with family, movies, videogames, soccer.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3F4B9507-4845-46AB-A1B2-BC3501277326}"/>
              </a:ext>
            </a:extLst>
          </p:cNvPr>
          <p:cNvSpPr>
            <a:spLocks/>
          </p:cNvSpPr>
          <p:nvPr/>
        </p:nvSpPr>
        <p:spPr bwMode="auto">
          <a:xfrm rot="5400000" flipH="1">
            <a:off x="4033144" y="3919937"/>
            <a:ext cx="34289" cy="635802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CA" sz="1350"/>
          </a:p>
        </p:txBody>
      </p:sp>
      <p:pic>
        <p:nvPicPr>
          <p:cNvPr id="8" name="Picture 7" descr="A person's fac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4C64EC2-03D5-F616-8B90-7154F29D0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6" y="1714665"/>
            <a:ext cx="4066494" cy="301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032EBD-4F9D-66A3-239C-77F6514EECB2}"/>
              </a:ext>
            </a:extLst>
          </p:cNvPr>
          <p:cNvSpPr/>
          <p:nvPr/>
        </p:nvSpPr>
        <p:spPr bwMode="auto">
          <a:xfrm>
            <a:off x="0" y="5216"/>
            <a:ext cx="865617" cy="6852782"/>
          </a:xfrm>
          <a:prstGeom prst="rect">
            <a:avLst/>
          </a:prstGeom>
          <a:solidFill>
            <a:schemeClr val="accent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162039-7941-5F23-BA35-AB1091B91C2C}"/>
              </a:ext>
            </a:extLst>
          </p:cNvPr>
          <p:cNvSpPr/>
          <p:nvPr/>
        </p:nvSpPr>
        <p:spPr bwMode="auto">
          <a:xfrm>
            <a:off x="625043" y="-26317"/>
            <a:ext cx="240574" cy="6884317"/>
          </a:xfrm>
          <a:prstGeom prst="rect">
            <a:avLst/>
          </a:prstGeom>
          <a:solidFill>
            <a:schemeClr val="accent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F4ED5D1-8D7C-CB88-6304-FAF0A6CC05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49872" y="209178"/>
            <a:ext cx="523385" cy="5962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C7FA58-9256-52CF-93FC-5216439E70E7}"/>
              </a:ext>
            </a:extLst>
          </p:cNvPr>
          <p:cNvGrpSpPr/>
          <p:nvPr/>
        </p:nvGrpSpPr>
        <p:grpSpPr>
          <a:xfrm>
            <a:off x="3478080" y="4446810"/>
            <a:ext cx="4602230" cy="3416320"/>
            <a:chOff x="3478080" y="4446810"/>
            <a:chExt cx="4602230" cy="34163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96E878-1AF3-44C2-A208-53F662281A5A}"/>
                </a:ext>
              </a:extLst>
            </p:cNvPr>
            <p:cNvSpPr txBox="1">
              <a:spLocks/>
            </p:cNvSpPr>
            <p:nvPr/>
          </p:nvSpPr>
          <p:spPr>
            <a:xfrm>
              <a:off x="3478080" y="4446810"/>
              <a:ext cx="4602230" cy="34163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dirty="0">
                  <a:solidFill>
                    <a:srgbClr val="00ADEF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		 </a:t>
              </a:r>
            </a:p>
            <a:p>
              <a:pPr lvl="0"/>
              <a:r>
                <a:rPr lang="en-US" sz="2400" dirty="0">
                  <a:solidFill>
                    <a:srgbClr val="00ADEF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               @thesoccerdev</a:t>
              </a:r>
            </a:p>
            <a:p>
              <a:pPr lvl="0"/>
              <a:r>
                <a:rPr lang="en-US" sz="2400" dirty="0">
                  <a:solidFill>
                    <a:srgbClr val="00ADEF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		 </a:t>
              </a:r>
            </a:p>
            <a:p>
              <a:pPr lvl="0"/>
              <a:r>
                <a:rPr lang="en-US" sz="2400" dirty="0">
                  <a:solidFill>
                    <a:srgbClr val="00ADEF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			</a:t>
              </a:r>
              <a:r>
                <a:rPr lang="en-US" sz="2400" dirty="0" err="1">
                  <a:solidFill>
                    <a:srgbClr val="00ADEF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drkclw</a:t>
              </a:r>
              <a:endParaRPr lang="en-US" sz="2400" dirty="0">
                <a:solidFill>
                  <a:srgbClr val="00ADEF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lvl="0"/>
              <a:endParaRPr lang="en-US" sz="2400" dirty="0">
                <a:solidFill>
                  <a:srgbClr val="00ADEF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lvl="0"/>
              <a:r>
                <a:rPr lang="en-US" sz="2400" dirty="0">
                  <a:solidFill>
                    <a:srgbClr val="00ADEF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			</a:t>
              </a:r>
              <a:r>
                <a:rPr lang="en-US" sz="2400" dirty="0" err="1">
                  <a:solidFill>
                    <a:srgbClr val="00ADEF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samueljgomez</a:t>
              </a:r>
              <a:endParaRPr lang="en-US" sz="2400" dirty="0">
                <a:solidFill>
                  <a:srgbClr val="00ADEF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lvl="0"/>
              <a:endParaRPr lang="en-US" sz="2400" dirty="0">
                <a:solidFill>
                  <a:srgbClr val="00ADEF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lvl="0"/>
              <a:endParaRPr lang="en-US" sz="2400" dirty="0">
                <a:solidFill>
                  <a:srgbClr val="00ADEF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lvl="0"/>
              <a:endParaRPr lang="en-US" sz="2400" dirty="0">
                <a:solidFill>
                  <a:srgbClr val="00ADEF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" name="Picture 2" descr="A picture containing ax, vector graphics, tool&#10;&#10;Description automatically generated">
              <a:extLst>
                <a:ext uri="{FF2B5EF4-FFF2-40B4-BE49-F238E27FC236}">
                  <a16:creationId xmlns:a16="http://schemas.microsoft.com/office/drawing/2014/main" id="{5A4E768F-F2C4-B801-AE20-B76650DE8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423" y="4596227"/>
              <a:ext cx="713514" cy="58723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76B6D86-0625-A1E3-39A7-825DC48AA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676" y="5340125"/>
              <a:ext cx="619008" cy="619008"/>
            </a:xfrm>
            <a:prstGeom prst="rect">
              <a:avLst/>
            </a:prstGeom>
          </p:spPr>
        </p:pic>
        <p:pic>
          <p:nvPicPr>
            <p:cNvPr id="5" name="Picture 4" descr="Logo, icon&#10;&#10;Description automatically generated">
              <a:extLst>
                <a:ext uri="{FF2B5EF4-FFF2-40B4-BE49-F238E27FC236}">
                  <a16:creationId xmlns:a16="http://schemas.microsoft.com/office/drawing/2014/main" id="{2ADD971E-89FA-AD4F-8609-847EE5F49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676" y="6065520"/>
              <a:ext cx="713515" cy="606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915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4" grpId="0" animBg="1"/>
      <p:bldP spid="30" grpId="0"/>
      <p:bldP spid="31" grpId="0"/>
      <p:bldP spid="11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Predicting humidity.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81E0673-10BF-F217-CDCA-E5D6B14476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32470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5EF59A-FEEB-66C7-DF77-36FA1388F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C1BB84-833D-FFFC-C77C-B361A57B8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233" y="0"/>
            <a:ext cx="4344520" cy="6197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A0EEB2-0B94-E93B-50C0-EC3FA283C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4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3BD4-4F64-88F5-91D4-22FF241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279141" cy="2852737"/>
          </a:xfrm>
        </p:spPr>
        <p:txBody>
          <a:bodyPr/>
          <a:lstStyle/>
          <a:p>
            <a:r>
              <a:rPr lang="en-US" dirty="0"/>
              <a:t>Separate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D109-776B-1371-40E2-7670D159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27914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FE805-BAD1-6A73-E8E7-0E00B5D6BCB3}"/>
              </a:ext>
            </a:extLst>
          </p:cNvPr>
          <p:cNvSpPr/>
          <p:nvPr/>
        </p:nvSpPr>
        <p:spPr bwMode="auto">
          <a:xfrm>
            <a:off x="8278384" y="5216"/>
            <a:ext cx="865617" cy="6852782"/>
          </a:xfrm>
          <a:prstGeom prst="rect">
            <a:avLst/>
          </a:prstGeom>
          <a:solidFill>
            <a:srgbClr val="00ADE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CBD87-B92F-50BC-CBE0-C3BCAF9D7F4E}"/>
              </a:ext>
            </a:extLst>
          </p:cNvPr>
          <p:cNvSpPr/>
          <p:nvPr/>
        </p:nvSpPr>
        <p:spPr bwMode="auto">
          <a:xfrm>
            <a:off x="8903427" y="-26317"/>
            <a:ext cx="240574" cy="6884317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916FF7A-3D27-42DF-1624-4CD0FC9D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328256" y="209178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5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Azure functions for the win!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CCCB104-F4B3-A92F-999B-6CDE625AD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317684"/>
              </p:ext>
            </p:extLst>
          </p:nvPr>
        </p:nvGraphicFramePr>
        <p:xfrm>
          <a:off x="214605" y="1396999"/>
          <a:ext cx="8714792" cy="4639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7883518-5525-516A-3AEA-2FC655A4C6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7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CA7C5-6440-BEDE-7330-7B51AE5F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" y="343036"/>
            <a:ext cx="8846820" cy="5737860"/>
          </a:xfrm>
          <a:prstGeom prst="rect">
            <a:avLst/>
          </a:prstGeom>
        </p:spPr>
      </p:pic>
      <p:pic>
        <p:nvPicPr>
          <p:cNvPr id="2" name="Picture 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FAC3E5D0-7FB2-5C8B-4DD6-5CD290E1D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39375A-C529-CA9A-0C42-A9C58CBAC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9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Museum 1 air handler summary.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D3FB6F-800F-003A-C4A0-C7B2D0C80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144" y="2744657"/>
            <a:ext cx="5391150" cy="168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9C597B-9632-EC23-CBEB-D4B26686F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1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graph.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12F7F-3BB0-AD7B-100C-B2C7B821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1327210"/>
            <a:ext cx="8353425" cy="4810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20083D-1DF9-C7C0-51FD-E53CEB7D7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5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vs Total operating cost.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5A420B-FB99-BCA6-91F8-8B395729E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1410610"/>
            <a:ext cx="8372475" cy="472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547817-E30B-3431-DD63-DCC3AF5A3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vs energy usage.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55F8F-A09D-A8DD-9085-5CB07FACE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" y="1451746"/>
            <a:ext cx="8086725" cy="4629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9F3925-D8B2-A91D-DEB0-58E3FB97E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7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Museum 2 air handler summary.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5DA0F-9B15-0606-3E83-B582BAA36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2595562"/>
            <a:ext cx="5410200" cy="166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FEB0EF-9F87-B21F-74B7-275A3461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Agenda</a:t>
            </a:r>
          </a:p>
        </p:txBody>
      </p:sp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12D1BDC4-D840-D364-A627-D4D983FAF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736561"/>
              </p:ext>
            </p:extLst>
          </p:nvPr>
        </p:nvGraphicFramePr>
        <p:xfrm>
          <a:off x="628650" y="1825625"/>
          <a:ext cx="79166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B6177D33-BDC6-0090-AD90-0B8FC212DA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41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graph.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002FA-29E9-824D-BD17-DB77542C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" y="1251618"/>
            <a:ext cx="8896350" cy="5000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30D981-A531-CDA5-38B6-AEBFB1D33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7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vs Total operating cost.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09561-52D5-1FCC-AABC-D007A7D62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86250"/>
            <a:ext cx="7981950" cy="4524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3CEEF-98B2-0729-7B21-ED351F0B8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5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vs energy usage.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214F45-A5F9-E39B-0303-E377ED9D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17" y="1419575"/>
            <a:ext cx="8058150" cy="4591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6CCAE-C734-EEE7-C2B3-304BA6333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1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/>
          <p:cNvSpPr/>
          <p:nvPr/>
        </p:nvSpPr>
        <p:spPr bwMode="auto">
          <a:xfrm>
            <a:off x="0" y="2780607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0" y="4236913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C0298-203F-46AD-B47E-3C45AD53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07" y="6337572"/>
            <a:ext cx="2267121" cy="45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29064-415A-4E33-9123-CC14334CF393}"/>
              </a:ext>
            </a:extLst>
          </p:cNvPr>
          <p:cNvSpPr txBox="1">
            <a:spLocks/>
          </p:cNvSpPr>
          <p:nvPr/>
        </p:nvSpPr>
        <p:spPr>
          <a:xfrm>
            <a:off x="4116548" y="4808619"/>
            <a:ext cx="4914436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Tool overview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3B3C9-7958-8EC7-4B86-3DBA7966B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69" y="-357"/>
            <a:ext cx="9144000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33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3BD4-4F64-88F5-91D4-22FF241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279141" cy="2852737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D109-776B-1371-40E2-7670D159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27914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FE805-BAD1-6A73-E8E7-0E00B5D6BCB3}"/>
              </a:ext>
            </a:extLst>
          </p:cNvPr>
          <p:cNvSpPr/>
          <p:nvPr/>
        </p:nvSpPr>
        <p:spPr bwMode="auto">
          <a:xfrm>
            <a:off x="8278384" y="5216"/>
            <a:ext cx="865617" cy="6852782"/>
          </a:xfrm>
          <a:prstGeom prst="rect">
            <a:avLst/>
          </a:prstGeom>
          <a:solidFill>
            <a:srgbClr val="00ADE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CBD87-B92F-50BC-CBE0-C3BCAF9D7F4E}"/>
              </a:ext>
            </a:extLst>
          </p:cNvPr>
          <p:cNvSpPr/>
          <p:nvPr/>
        </p:nvSpPr>
        <p:spPr bwMode="auto">
          <a:xfrm>
            <a:off x="8903427" y="-26317"/>
            <a:ext cx="240574" cy="6884317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916FF7A-3D27-42DF-1624-4CD0FC9D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328256" y="209178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oTHub">
            <a:hlinkClick r:id="" action="ppaction://media"/>
            <a:extLst>
              <a:ext uri="{FF2B5EF4-FFF2-40B4-BE49-F238E27FC236}">
                <a16:creationId xmlns:a16="http://schemas.microsoft.com/office/drawing/2014/main" id="{C5074FCE-1FAD-D11F-AB62-0F39BE28F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3BD4-4F64-88F5-91D4-22FF241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279141" cy="2852737"/>
          </a:xfrm>
        </p:spPr>
        <p:txBody>
          <a:bodyPr/>
          <a:lstStyle/>
          <a:p>
            <a:r>
              <a:rPr lang="en-US" dirty="0"/>
              <a:t>Azure Machine Learning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D109-776B-1371-40E2-7670D159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27914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FE805-BAD1-6A73-E8E7-0E00B5D6BCB3}"/>
              </a:ext>
            </a:extLst>
          </p:cNvPr>
          <p:cNvSpPr/>
          <p:nvPr/>
        </p:nvSpPr>
        <p:spPr bwMode="auto">
          <a:xfrm>
            <a:off x="8278384" y="5216"/>
            <a:ext cx="865617" cy="6852782"/>
          </a:xfrm>
          <a:prstGeom prst="rect">
            <a:avLst/>
          </a:prstGeom>
          <a:solidFill>
            <a:srgbClr val="00ADE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CBD87-B92F-50BC-CBE0-C3BCAF9D7F4E}"/>
              </a:ext>
            </a:extLst>
          </p:cNvPr>
          <p:cNvSpPr/>
          <p:nvPr/>
        </p:nvSpPr>
        <p:spPr bwMode="auto">
          <a:xfrm>
            <a:off x="8903427" y="-26317"/>
            <a:ext cx="240574" cy="6884317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916FF7A-3D27-42DF-1624-4CD0FC9D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328256" y="209178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LStudio1">
            <a:hlinkClick r:id="" action="ppaction://media"/>
            <a:extLst>
              <a:ext uri="{FF2B5EF4-FFF2-40B4-BE49-F238E27FC236}">
                <a16:creationId xmlns:a16="http://schemas.microsoft.com/office/drawing/2014/main" id="{09D57158-EFDD-454E-10DE-5540D5B74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LStudio2">
            <a:hlinkClick r:id="" action="ppaction://media"/>
            <a:extLst>
              <a:ext uri="{FF2B5EF4-FFF2-40B4-BE49-F238E27FC236}">
                <a16:creationId xmlns:a16="http://schemas.microsoft.com/office/drawing/2014/main" id="{02F1F159-079F-21C8-536F-D692F6C7DD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3BD4-4F64-88F5-91D4-22FF241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279141" cy="2852737"/>
          </a:xfrm>
        </p:spPr>
        <p:txBody>
          <a:bodyPr/>
          <a:lstStyle/>
          <a:p>
            <a:r>
              <a:rPr lang="en-US" dirty="0"/>
              <a:t>Microsoft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D109-776B-1371-40E2-7670D159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27914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FE805-BAD1-6A73-E8E7-0E00B5D6BCB3}"/>
              </a:ext>
            </a:extLst>
          </p:cNvPr>
          <p:cNvSpPr/>
          <p:nvPr/>
        </p:nvSpPr>
        <p:spPr bwMode="auto">
          <a:xfrm>
            <a:off x="8278384" y="5216"/>
            <a:ext cx="865617" cy="6852782"/>
          </a:xfrm>
          <a:prstGeom prst="rect">
            <a:avLst/>
          </a:prstGeom>
          <a:solidFill>
            <a:srgbClr val="00ADE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CBD87-B92F-50BC-CBE0-C3BCAF9D7F4E}"/>
              </a:ext>
            </a:extLst>
          </p:cNvPr>
          <p:cNvSpPr/>
          <p:nvPr/>
        </p:nvSpPr>
        <p:spPr bwMode="auto">
          <a:xfrm>
            <a:off x="8903427" y="-26317"/>
            <a:ext cx="240574" cy="6884317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916FF7A-3D27-42DF-1624-4CD0FC9D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328256" y="209178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/>
          <p:cNvSpPr/>
          <p:nvPr/>
        </p:nvSpPr>
        <p:spPr bwMode="auto">
          <a:xfrm>
            <a:off x="0" y="2780607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0" y="4236913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C0298-203F-46AD-B47E-3C45AD53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30" y="6368958"/>
            <a:ext cx="2267121" cy="45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29064-415A-4E33-9123-CC14334CF393}"/>
              </a:ext>
            </a:extLst>
          </p:cNvPr>
          <p:cNvSpPr txBox="1">
            <a:spLocks/>
          </p:cNvSpPr>
          <p:nvPr/>
        </p:nvSpPr>
        <p:spPr>
          <a:xfrm>
            <a:off x="4116548" y="4808619"/>
            <a:ext cx="4914436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 overview.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770382E-8436-36BB-B14F-F8DB3BD807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7981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598AF606-844E-E555-60E6-EB27CA31C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46" y="6378279"/>
            <a:ext cx="2511118" cy="4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66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crosoftFabric">
            <a:hlinkClick r:id="" action="ppaction://media"/>
            <a:extLst>
              <a:ext uri="{FF2B5EF4-FFF2-40B4-BE49-F238E27FC236}">
                <a16:creationId xmlns:a16="http://schemas.microsoft.com/office/drawing/2014/main" id="{F7E1FAD3-EDF9-6DAC-018F-2CCEE7CE92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/>
          <p:cNvSpPr/>
          <p:nvPr/>
        </p:nvSpPr>
        <p:spPr bwMode="auto">
          <a:xfrm>
            <a:off x="0" y="2780607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0" y="4236913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C0298-203F-46AD-B47E-3C45AD53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07" y="6337572"/>
            <a:ext cx="2267121" cy="45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29064-415A-4E33-9123-CC14334CF393}"/>
              </a:ext>
            </a:extLst>
          </p:cNvPr>
          <p:cNvSpPr txBox="1">
            <a:spLocks/>
          </p:cNvSpPr>
          <p:nvPr/>
        </p:nvSpPr>
        <p:spPr>
          <a:xfrm>
            <a:off x="4116548" y="4808619"/>
            <a:ext cx="4914436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What did we learn?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9D88808-8B92-1C34-AA49-145087370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348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Stakeholders are key.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FEBDBB60-DF11-C561-7EDB-3F7BB6C68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E75A4712-299F-F304-5DEE-88BCFA8363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00BE332-DFB6-9E9C-20D5-B4306CB54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Define clear goals.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9C59413F-8B30-C74C-45A9-A110C6A34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8C0E1-F3EA-1CDD-CAD2-4078DF131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ED5335F-3066-4AE1-A47B-F570DB5278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694602"/>
              </p:ext>
            </p:extLst>
          </p:nvPr>
        </p:nvGraphicFramePr>
        <p:xfrm>
          <a:off x="628650" y="174300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088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Know your data.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275669FB-3095-4132-AF1B-EC0A5E120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AE2CC-9678-F8A6-C1C4-6175AD5EA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CBE4D93-D3A2-3BC1-61C9-736877E09E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058264"/>
              </p:ext>
            </p:extLst>
          </p:nvPr>
        </p:nvGraphicFramePr>
        <p:xfrm>
          <a:off x="640842" y="1579460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3507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Evaluate devices.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275669FB-3095-4132-AF1B-EC0A5E120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8D8684C-FC4C-75CA-E2E4-9A6009DA66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025A8AD-F96B-8730-336A-43A1B2CEC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Be responsible.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275669FB-3095-4132-AF1B-EC0A5E120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A43BB8F-1FFE-EF67-0A4D-13ADE3D126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7A825B6-2269-827C-5E78-EBA77317F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Useful links.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E053-45D1-29FF-71DA-E3F6E8AE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  <a:hlinkClick r:id="rId2"/>
              </a:rPr>
              <a:t>https://learn.microsoft.com/en-us/azure/iot-hub/</a:t>
            </a:r>
            <a:endParaRPr lang="en-US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  <a:hlinkClick r:id="rId3"/>
              </a:rPr>
              <a:t>https://learn.microsoft.com/en-us/azure/machine-learning/?view=azureml-api-2</a:t>
            </a:r>
            <a:endParaRPr lang="en-US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  <a:hlinkClick r:id="rId4"/>
              </a:rPr>
              <a:t>https://learn.microsoft.com/en-us/fabric/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0080A-B575-4C00-AD88-322D16429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  <p:pic>
        <p:nvPicPr>
          <p:cNvPr id="5" name="Picture 4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90AE770D-56DA-82B3-1013-6D46CEAB0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469CE-7E0A-4D31-C67A-A4C966A72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's fac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68A7A64-DBE6-E7EB-2640-40AC666D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6" y="1714665"/>
            <a:ext cx="4066494" cy="301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D088CF-03E0-CA1A-3D0B-29B70CA6427F}"/>
              </a:ext>
            </a:extLst>
          </p:cNvPr>
          <p:cNvSpPr/>
          <p:nvPr/>
        </p:nvSpPr>
        <p:spPr bwMode="auto">
          <a:xfrm>
            <a:off x="0" y="5216"/>
            <a:ext cx="865617" cy="6852782"/>
          </a:xfrm>
          <a:prstGeom prst="rect">
            <a:avLst/>
          </a:prstGeom>
          <a:solidFill>
            <a:schemeClr val="accent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AE5C1-E275-E1F7-7F52-EC478682B8E4}"/>
              </a:ext>
            </a:extLst>
          </p:cNvPr>
          <p:cNvSpPr/>
          <p:nvPr/>
        </p:nvSpPr>
        <p:spPr bwMode="auto">
          <a:xfrm>
            <a:off x="625043" y="-26317"/>
            <a:ext cx="240574" cy="6884317"/>
          </a:xfrm>
          <a:prstGeom prst="rect">
            <a:avLst/>
          </a:prstGeom>
          <a:solidFill>
            <a:schemeClr val="accent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0087747-9D5D-2A9A-8913-C96037BFE5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49872" y="209178"/>
            <a:ext cx="523385" cy="5962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AAC9FF3-0C8F-699C-761E-FD797043FCF3}"/>
              </a:ext>
            </a:extLst>
          </p:cNvPr>
          <p:cNvGrpSpPr/>
          <p:nvPr/>
        </p:nvGrpSpPr>
        <p:grpSpPr>
          <a:xfrm>
            <a:off x="4319616" y="2185931"/>
            <a:ext cx="4602230" cy="3416320"/>
            <a:chOff x="4319616" y="2185931"/>
            <a:chExt cx="4602230" cy="34163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492330-C224-38E6-DB3E-4BB4E1DE8945}"/>
                </a:ext>
              </a:extLst>
            </p:cNvPr>
            <p:cNvSpPr txBox="1">
              <a:spLocks/>
            </p:cNvSpPr>
            <p:nvPr/>
          </p:nvSpPr>
          <p:spPr>
            <a:xfrm>
              <a:off x="4319616" y="2185931"/>
              <a:ext cx="4602230" cy="34163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ADEF"/>
                  </a:solidFill>
                  <a:effectLst/>
                  <a:uLnTx/>
                  <a:uFillTx/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		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ADEF"/>
                  </a:solidFill>
                  <a:effectLst/>
                  <a:uLnTx/>
                  <a:uFillTx/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               @thesoccerdev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ADEF"/>
                  </a:solidFill>
                  <a:effectLst/>
                  <a:uLnTx/>
                  <a:uFillTx/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		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ADEF"/>
                  </a:solidFill>
                  <a:effectLst/>
                  <a:uLnTx/>
                  <a:uFillTx/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			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ADEF"/>
                  </a:solidFill>
                  <a:effectLst/>
                  <a:uLnTx/>
                  <a:uFillTx/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drkclw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DEF"/>
                </a:solidFill>
                <a:effectLst/>
                <a:uLnTx/>
                <a:uFillTx/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DEF"/>
                </a:solidFill>
                <a:effectLst/>
                <a:uLnTx/>
                <a:uFillTx/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ADEF"/>
                  </a:solidFill>
                  <a:effectLst/>
                  <a:uLnTx/>
                  <a:uFillTx/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			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ADEF"/>
                  </a:solidFill>
                  <a:effectLst/>
                  <a:uLnTx/>
                  <a:uFillTx/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samueljgomez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DEF"/>
                </a:solidFill>
                <a:effectLst/>
                <a:uLnTx/>
                <a:uFillTx/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DEF"/>
                </a:solidFill>
                <a:effectLst/>
                <a:uLnTx/>
                <a:uFillTx/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DEF"/>
                </a:solidFill>
                <a:effectLst/>
                <a:uLnTx/>
                <a:uFillTx/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DEF"/>
                </a:solidFill>
                <a:effectLst/>
                <a:uLnTx/>
                <a:uFillTx/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" name="Picture 2" descr="A picture containing ax, vector graphics, tool&#10;&#10;Description automatically generated">
              <a:extLst>
                <a:ext uri="{FF2B5EF4-FFF2-40B4-BE49-F238E27FC236}">
                  <a16:creationId xmlns:a16="http://schemas.microsoft.com/office/drawing/2014/main" id="{98E97D1D-4FEC-C2DF-8FC2-81D132DB2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959" y="2335348"/>
              <a:ext cx="713514" cy="58723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6300DC-22C2-4285-80AA-A6E8ACF9D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12" y="3079246"/>
              <a:ext cx="619008" cy="619008"/>
            </a:xfrm>
            <a:prstGeom prst="rect">
              <a:avLst/>
            </a:prstGeom>
          </p:spPr>
        </p:pic>
        <p:pic>
          <p:nvPicPr>
            <p:cNvPr id="5" name="Picture 4" descr="Logo, icon&#10;&#10;Description automatically generated">
              <a:extLst>
                <a:ext uri="{FF2B5EF4-FFF2-40B4-BE49-F238E27FC236}">
                  <a16:creationId xmlns:a16="http://schemas.microsoft.com/office/drawing/2014/main" id="{A9C37288-04A0-FA58-681E-FF0A69EC3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12" y="3804641"/>
              <a:ext cx="713515" cy="606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315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The objective.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E053-45D1-29FF-71DA-E3F6E8AE2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5063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2" charset="0"/>
              </a:rPr>
              <a:t>Build a process backed by a machine learning model that maintains temperature and humidity conditions in museum spaces while minimizing energy consumption.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  <p:pic>
        <p:nvPicPr>
          <p:cNvPr id="5" name="Picture 4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72E0686B-EAD4-9482-D606-52B09F7CE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6" y="4276334"/>
            <a:ext cx="3163562" cy="5424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F11F49-B8C6-25A5-F7B6-FD69EDCD28A7}"/>
              </a:ext>
            </a:extLst>
          </p:cNvPr>
          <p:cNvSpPr/>
          <p:nvPr/>
        </p:nvSpPr>
        <p:spPr bwMode="auto">
          <a:xfrm flipV="1">
            <a:off x="5203167" y="4118014"/>
            <a:ext cx="3342085" cy="859137"/>
          </a:xfrm>
          <a:prstGeom prst="rect">
            <a:avLst/>
          </a:prstGeom>
          <a:solidFill>
            <a:srgbClr val="00ADEF">
              <a:alpha val="72000"/>
            </a:srgbClr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B4492-DA0A-AB33-5648-D2B649A7B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02" y="4275649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5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Why do it?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D9ABB17-0769-4113-7153-EFF8996444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787504"/>
              </p:ext>
            </p:extLst>
          </p:nvPr>
        </p:nvGraphicFramePr>
        <p:xfrm>
          <a:off x="628650" y="1825625"/>
          <a:ext cx="7886700" cy="4092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5" name="Picture 4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72E0686B-EAD4-9482-D606-52B09F7CE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81F648-F2AC-B504-CDF7-5089F83215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900" y="6227372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C0FBD-3A5A-B4EA-0715-51613659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B05948F1-A484-061A-EE60-9ABD82C3E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923AD-B507-6868-E78A-3D74F004F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Meet the air handler.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3AE8E-20C7-A420-CC87-6B2CD80A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16" y="1403360"/>
            <a:ext cx="6741368" cy="4807546"/>
          </a:xfrm>
          <a:prstGeom prst="rect">
            <a:avLst/>
          </a:prstGeom>
        </p:spPr>
      </p:pic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709F9BE-BE31-F011-1F72-E6CAB07E0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6FDFAA-A845-0B29-3E32-1D9A56E41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0" name="Picture 9" descr="A person with a clown face&#10;&#10;Description automatically generated">
            <a:extLst>
              <a:ext uri="{FF2B5EF4-FFF2-40B4-BE49-F238E27FC236}">
                <a16:creationId xmlns:a16="http://schemas.microsoft.com/office/drawing/2014/main" id="{EF453956-08C0-9E8B-6A70-8DBEC563D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41" y="374456"/>
            <a:ext cx="5537718" cy="5537718"/>
          </a:xfrm>
          <a:prstGeom prst="rect">
            <a:avLst/>
          </a:prstGeom>
        </p:spPr>
      </p:pic>
      <p:pic>
        <p:nvPicPr>
          <p:cNvPr id="2" name="Picture 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72BCC34B-CAEF-5B4E-1EC8-661B08FD4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766CF-C694-A792-E1D2-AD245422B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9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BA7B4"/>
      </a:accent1>
      <a:accent2>
        <a:srgbClr val="00ADEF"/>
      </a:accent2>
      <a:accent3>
        <a:srgbClr val="214368"/>
      </a:accent3>
      <a:accent4>
        <a:srgbClr val="DA612E"/>
      </a:accent4>
      <a:accent5>
        <a:srgbClr val="4B5056"/>
      </a:accent5>
      <a:accent6>
        <a:srgbClr val="8F9190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20023</TotalTime>
  <Words>581</Words>
  <Application>Microsoft Office PowerPoint</Application>
  <PresentationFormat>On-screen Show (4:3)</PresentationFormat>
  <Paragraphs>175</Paragraphs>
  <Slides>48</Slides>
  <Notes>31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Montserrat</vt:lpstr>
      <vt:lpstr>Montserrat Semi Bold</vt:lpstr>
      <vt:lpstr>Office Theme</vt:lpstr>
      <vt:lpstr>Custom Design</vt:lpstr>
      <vt:lpstr>PowerPoint Presentation</vt:lpstr>
      <vt:lpstr>PowerPoint Presentation</vt:lpstr>
      <vt:lpstr>Agenda</vt:lpstr>
      <vt:lpstr>PowerPoint Presentation</vt:lpstr>
      <vt:lpstr>The objective.</vt:lpstr>
      <vt:lpstr>Why do it?</vt:lpstr>
      <vt:lpstr>PowerPoint Presentation</vt:lpstr>
      <vt:lpstr>Meet the air handler.</vt:lpstr>
      <vt:lpstr>PowerPoint Presentation</vt:lpstr>
      <vt:lpstr>Glossary of terms.</vt:lpstr>
      <vt:lpstr>PowerPoint Presentation</vt:lpstr>
      <vt:lpstr>Evaluate existing process.</vt:lpstr>
      <vt:lpstr>Improvements required.</vt:lpstr>
      <vt:lpstr>Challenges to consider.</vt:lpstr>
      <vt:lpstr>Improved models</vt:lpstr>
      <vt:lpstr>Predicting DA-T.</vt:lpstr>
      <vt:lpstr>Issues with predicting DA-T.</vt:lpstr>
      <vt:lpstr>PowerPoint Presentation</vt:lpstr>
      <vt:lpstr>Predicting humidity.</vt:lpstr>
      <vt:lpstr>Predicting humidity.</vt:lpstr>
      <vt:lpstr>PowerPoint Presentation</vt:lpstr>
      <vt:lpstr>Separate processes</vt:lpstr>
      <vt:lpstr>Azure functions for the win!</vt:lpstr>
      <vt:lpstr>PowerPoint Presentation</vt:lpstr>
      <vt:lpstr>Museum 1 air handler summary.</vt:lpstr>
      <vt:lpstr>DA-T graph.</vt:lpstr>
      <vt:lpstr>DA-T vs Total operating cost.</vt:lpstr>
      <vt:lpstr>DA-T vs energy usage.</vt:lpstr>
      <vt:lpstr>Museum 2 air handler summary.</vt:lpstr>
      <vt:lpstr>DA-T graph.</vt:lpstr>
      <vt:lpstr>DA-T vs Total operating cost.</vt:lpstr>
      <vt:lpstr>DA-T vs energy usage.</vt:lpstr>
      <vt:lpstr>PowerPoint Presentation</vt:lpstr>
      <vt:lpstr>Azure Iot Hub</vt:lpstr>
      <vt:lpstr>PowerPoint Presentation</vt:lpstr>
      <vt:lpstr>Azure Machine Learning Studio</vt:lpstr>
      <vt:lpstr>PowerPoint Presentation</vt:lpstr>
      <vt:lpstr>PowerPoint Presentation</vt:lpstr>
      <vt:lpstr>Microsoft Fabric</vt:lpstr>
      <vt:lpstr>PowerPoint Presentation</vt:lpstr>
      <vt:lpstr>PowerPoint Presentation</vt:lpstr>
      <vt:lpstr>Stakeholders are key.</vt:lpstr>
      <vt:lpstr>Define clear goals.</vt:lpstr>
      <vt:lpstr>Know your data.</vt:lpstr>
      <vt:lpstr>Evaluate devices.</vt:lpstr>
      <vt:lpstr>Be responsible.</vt:lpstr>
      <vt:lpstr>Useful links.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Dora Phillips</dc:creator>
  <cp:lastModifiedBy>Sam Gomez</cp:lastModifiedBy>
  <cp:revision>327</cp:revision>
  <cp:lastPrinted>2024-02-15T18:17:15Z</cp:lastPrinted>
  <dcterms:created xsi:type="dcterms:W3CDTF">2017-12-05T21:45:24Z</dcterms:created>
  <dcterms:modified xsi:type="dcterms:W3CDTF">2024-05-03T15:10:58Z</dcterms:modified>
</cp:coreProperties>
</file>